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notesSlides/notesSlide35.xml" ContentType="application/vnd.openxmlformats-officedocument.presentationml.notesSlide+xml"/>
  <Override PartName="/ppt/diagrams/data22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23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9.xml" ContentType="application/vnd.openxmlformats-officedocument.presentationml.notesSlide+xml"/>
  <Override PartName="/ppt/diagrams/data24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0.xml" ContentType="application/vnd.openxmlformats-officedocument.presentationml.notesSlide+xml"/>
  <Override PartName="/ppt/diagrams/data25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41.xml" ContentType="application/vnd.openxmlformats-officedocument.presentationml.notesSlide+xml"/>
  <Override PartName="/ppt/diagrams/data26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42.xml" ContentType="application/vnd.openxmlformats-officedocument.presentationml.notesSlide+xml"/>
  <Override PartName="/ppt/diagrams/data27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8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81"/>
  </p:notesMasterIdLst>
  <p:sldIdLst>
    <p:sldId id="256" r:id="rId2"/>
    <p:sldId id="311" r:id="rId3"/>
    <p:sldId id="289" r:id="rId4"/>
    <p:sldId id="290" r:id="rId5"/>
    <p:sldId id="273" r:id="rId6"/>
    <p:sldId id="295" r:id="rId7"/>
    <p:sldId id="296" r:id="rId8"/>
    <p:sldId id="307" r:id="rId9"/>
    <p:sldId id="297" r:id="rId10"/>
    <p:sldId id="298" r:id="rId11"/>
    <p:sldId id="299" r:id="rId12"/>
    <p:sldId id="291" r:id="rId13"/>
    <p:sldId id="306" r:id="rId14"/>
    <p:sldId id="315" r:id="rId15"/>
    <p:sldId id="300" r:id="rId16"/>
    <p:sldId id="341" r:id="rId17"/>
    <p:sldId id="302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42" r:id="rId34"/>
    <p:sldId id="303" r:id="rId35"/>
    <p:sldId id="351" r:id="rId36"/>
    <p:sldId id="352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68" r:id="rId52"/>
    <p:sldId id="371" r:id="rId53"/>
    <p:sldId id="369" r:id="rId54"/>
    <p:sldId id="372" r:id="rId55"/>
    <p:sldId id="370" r:id="rId56"/>
    <p:sldId id="353" r:id="rId57"/>
    <p:sldId id="292" r:id="rId58"/>
    <p:sldId id="301" r:id="rId59"/>
    <p:sldId id="309" r:id="rId60"/>
    <p:sldId id="316" r:id="rId61"/>
    <p:sldId id="317" r:id="rId62"/>
    <p:sldId id="318" r:id="rId63"/>
    <p:sldId id="320" r:id="rId64"/>
    <p:sldId id="321" r:id="rId65"/>
    <p:sldId id="322" r:id="rId66"/>
    <p:sldId id="323" r:id="rId67"/>
    <p:sldId id="324" r:id="rId68"/>
    <p:sldId id="326" r:id="rId69"/>
    <p:sldId id="325" r:id="rId70"/>
    <p:sldId id="327" r:id="rId71"/>
    <p:sldId id="328" r:id="rId72"/>
    <p:sldId id="329" r:id="rId73"/>
    <p:sldId id="330" r:id="rId74"/>
    <p:sldId id="331" r:id="rId75"/>
    <p:sldId id="304" r:id="rId76"/>
    <p:sldId id="257" r:id="rId77"/>
    <p:sldId id="266" r:id="rId78"/>
    <p:sldId id="264" r:id="rId79"/>
    <p:sldId id="267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6107A606-F6F4-1842-A0BD-43D9A63BEADD}">
          <p14:sldIdLst>
            <p14:sldId id="256"/>
            <p14:sldId id="311"/>
            <p14:sldId id="289"/>
            <p14:sldId id="290"/>
            <p14:sldId id="273"/>
            <p14:sldId id="295"/>
            <p14:sldId id="296"/>
            <p14:sldId id="307"/>
            <p14:sldId id="297"/>
            <p14:sldId id="298"/>
            <p14:sldId id="299"/>
            <p14:sldId id="291"/>
            <p14:sldId id="306"/>
            <p14:sldId id="315"/>
            <p14:sldId id="300"/>
          </p14:sldIdLst>
        </p14:section>
        <p14:section name="Kodethon" id="{0DD10A86-7033-C043-8B11-D0A807303F34}">
          <p14:sldIdLst>
            <p14:sldId id="341"/>
            <p14:sldId id="302"/>
            <p14:sldId id="332"/>
            <p14:sldId id="333"/>
            <p14:sldId id="334"/>
            <p14:sldId id="335"/>
            <p14:sldId id="336"/>
            <p14:sldId id="337"/>
            <p14:sldId id="338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</p14:sldIdLst>
        </p14:section>
        <p14:section name="CompAssist" id="{DB9A233F-9FA3-7F45-ADFC-A2A2C48AC61C}">
          <p14:sldIdLst>
            <p14:sldId id="342"/>
            <p14:sldId id="303"/>
            <p14:sldId id="351"/>
            <p14:sldId id="352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71"/>
            <p14:sldId id="369"/>
            <p14:sldId id="372"/>
            <p14:sldId id="370"/>
            <p14:sldId id="353"/>
          </p14:sldIdLst>
        </p14:section>
        <p14:section name="Lexical Distinguishability" id="{C1EAF2A4-0E0A-4442-A615-4CB3279C3C87}">
          <p14:sldIdLst>
            <p14:sldId id="292"/>
            <p14:sldId id="301"/>
            <p14:sldId id="309"/>
            <p14:sldId id="316"/>
            <p14:sldId id="317"/>
            <p14:sldId id="318"/>
            <p14:sldId id="320"/>
            <p14:sldId id="321"/>
            <p14:sldId id="322"/>
            <p14:sldId id="323"/>
            <p14:sldId id="324"/>
            <p14:sldId id="326"/>
            <p14:sldId id="325"/>
            <p14:sldId id="327"/>
            <p14:sldId id="328"/>
            <p14:sldId id="329"/>
            <p14:sldId id="330"/>
            <p14:sldId id="331"/>
          </p14:sldIdLst>
        </p14:section>
        <p14:section name="Extra Slides" id="{09426E63-00D5-E74E-A2EA-621DD21498C0}">
          <p14:sldIdLst>
            <p14:sldId id="304"/>
            <p14:sldId id="257"/>
            <p14:sldId id="266"/>
            <p14:sldId id="264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1"/>
    <p:restoredTop sz="75845"/>
  </p:normalViewPr>
  <p:slideViewPr>
    <p:cSldViewPr snapToGrid="0" snapToObjects="1">
      <p:cViewPr varScale="1">
        <p:scale>
          <a:sx n="117" d="100"/>
          <a:sy n="117" d="100"/>
        </p:scale>
        <p:origin x="824" y="168"/>
      </p:cViewPr>
      <p:guideLst>
        <p:guide orient="horz" pos="2184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8" d="100"/>
          <a:sy n="118" d="100"/>
        </p:scale>
        <p:origin x="4200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image" Target="../media/image68.tiff"/><Relationship Id="rId4" Type="http://schemas.openxmlformats.org/officeDocument/2006/relationships/image" Target="../media/image71.tiff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image" Target="../media/image72.jpe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jpg"/><Relationship Id="rId1" Type="http://schemas.openxmlformats.org/officeDocument/2006/relationships/image" Target="../media/image7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image" Target="../media/image68.tiff"/><Relationship Id="rId4" Type="http://schemas.openxmlformats.org/officeDocument/2006/relationships/image" Target="../media/image71.tiff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rawing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image" Target="../media/image72.jpe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jpg"/><Relationship Id="rId1" Type="http://schemas.openxmlformats.org/officeDocument/2006/relationships/image" Target="../media/image7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E153F-09C3-4D46-BFD8-18A780E9B705}" type="doc">
      <dgm:prSet loTypeId="urn:microsoft.com/office/officeart/2008/layout/BendingPictureCaption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1D50EB-C175-904C-8010-0A5850CC8A88}">
      <dgm:prSet phldrT="[Text]" custT="1"/>
      <dgm:spPr/>
      <dgm:t>
        <a:bodyPr lIns="640080"/>
        <a:lstStyle/>
        <a:p>
          <a:r>
            <a:rPr lang="en-US" sz="1400"/>
            <a:t>B.A in Economics</a:t>
          </a:r>
          <a:endParaRPr lang="en-US" sz="1400" dirty="0"/>
        </a:p>
      </dgm:t>
    </dgm:pt>
    <dgm:pt modelId="{FF30F418-7EE4-8A44-9E6B-BD4A1ECB6B8D}" type="parTrans" cxnId="{30D92BAB-AC76-2D49-BD48-058582CDBAE2}">
      <dgm:prSet/>
      <dgm:spPr/>
      <dgm:t>
        <a:bodyPr/>
        <a:lstStyle/>
        <a:p>
          <a:endParaRPr lang="en-US" sz="1400"/>
        </a:p>
      </dgm:t>
    </dgm:pt>
    <dgm:pt modelId="{48CC8B81-CDD6-624C-AB82-D1A897C6E31E}" type="sibTrans" cxnId="{30D92BAB-AC76-2D49-BD48-058582CDBAE2}">
      <dgm:prSet/>
      <dgm:spPr/>
      <dgm:t>
        <a:bodyPr/>
        <a:lstStyle/>
        <a:p>
          <a:endParaRPr lang="en-US" sz="1400"/>
        </a:p>
      </dgm:t>
    </dgm:pt>
    <dgm:pt modelId="{B72FDA4D-199E-5F4B-8D4B-ABF987A2095C}">
      <dgm:prSet phldrT="[Text]" custT="1"/>
      <dgm:spPr/>
      <dgm:t>
        <a:bodyPr lIns="640080"/>
        <a:lstStyle/>
        <a:p>
          <a:r>
            <a:rPr lang="en-US" sz="1400"/>
            <a:t>Software Engineer</a:t>
          </a:r>
          <a:endParaRPr lang="en-US" sz="1400" dirty="0"/>
        </a:p>
      </dgm:t>
    </dgm:pt>
    <dgm:pt modelId="{482FDAE1-7ED6-6A4D-9B59-005493915659}" type="parTrans" cxnId="{305DCF77-DD22-1547-8B85-8004DCF988A1}">
      <dgm:prSet/>
      <dgm:spPr/>
      <dgm:t>
        <a:bodyPr/>
        <a:lstStyle/>
        <a:p>
          <a:endParaRPr lang="en-US" sz="1400"/>
        </a:p>
      </dgm:t>
    </dgm:pt>
    <dgm:pt modelId="{EAAAB7D5-3367-1847-9589-8E390640AB98}" type="sibTrans" cxnId="{305DCF77-DD22-1547-8B85-8004DCF988A1}">
      <dgm:prSet/>
      <dgm:spPr/>
      <dgm:t>
        <a:bodyPr/>
        <a:lstStyle/>
        <a:p>
          <a:endParaRPr lang="en-US" sz="1400"/>
        </a:p>
      </dgm:t>
    </dgm:pt>
    <dgm:pt modelId="{CEC359D9-526A-3C40-B605-8A986560D564}">
      <dgm:prSet phldrT="[Text]" custT="1"/>
      <dgm:spPr/>
      <dgm:t>
        <a:bodyPr lIns="640080"/>
        <a:lstStyle/>
        <a:p>
          <a:r>
            <a:rPr lang="en-US" sz="1400"/>
            <a:t>Ph.D. in Computer Science</a:t>
          </a:r>
          <a:endParaRPr lang="en-US" sz="1400" dirty="0"/>
        </a:p>
      </dgm:t>
    </dgm:pt>
    <dgm:pt modelId="{FABA1D04-E810-6D40-A5C1-129695324B44}" type="sibTrans" cxnId="{E8DCFD5E-3CE5-3244-98AD-83F0392828A1}">
      <dgm:prSet/>
      <dgm:spPr/>
      <dgm:t>
        <a:bodyPr/>
        <a:lstStyle/>
        <a:p>
          <a:endParaRPr lang="en-US" sz="1400"/>
        </a:p>
      </dgm:t>
    </dgm:pt>
    <dgm:pt modelId="{B172AA4F-2636-4F4D-A665-3D7716470F43}" type="parTrans" cxnId="{E8DCFD5E-3CE5-3244-98AD-83F0392828A1}">
      <dgm:prSet/>
      <dgm:spPr/>
      <dgm:t>
        <a:bodyPr/>
        <a:lstStyle/>
        <a:p>
          <a:endParaRPr lang="en-US" sz="1400"/>
        </a:p>
      </dgm:t>
    </dgm:pt>
    <dgm:pt modelId="{95359403-382D-3E40-9BD1-F49007BA9377}">
      <dgm:prSet phldrT="[Text]" custT="1"/>
      <dgm:spPr/>
      <dgm:t>
        <a:bodyPr lIns="640080"/>
        <a:lstStyle/>
        <a:p>
          <a:r>
            <a:rPr lang="en-US" sz="1400" dirty="0"/>
            <a:t>Father</a:t>
          </a:r>
        </a:p>
      </dgm:t>
    </dgm:pt>
    <dgm:pt modelId="{E7628589-9B19-3141-9B92-98C5AB3C0645}" type="sibTrans" cxnId="{AAD4E88F-3AD2-DB44-A430-A5D532697867}">
      <dgm:prSet/>
      <dgm:spPr/>
      <dgm:t>
        <a:bodyPr/>
        <a:lstStyle/>
        <a:p>
          <a:endParaRPr lang="en-US" sz="1400"/>
        </a:p>
      </dgm:t>
    </dgm:pt>
    <dgm:pt modelId="{3242DDDF-1FF7-9A4F-B227-6F488B9658C6}" type="parTrans" cxnId="{AAD4E88F-3AD2-DB44-A430-A5D532697867}">
      <dgm:prSet/>
      <dgm:spPr/>
      <dgm:t>
        <a:bodyPr/>
        <a:lstStyle/>
        <a:p>
          <a:endParaRPr lang="en-US" sz="1400"/>
        </a:p>
      </dgm:t>
    </dgm:pt>
    <dgm:pt modelId="{787700C1-7AED-154E-B9F5-6EBDE3786A04}" type="pres">
      <dgm:prSet presAssocID="{E9FE153F-09C3-4D46-BFD8-18A780E9B705}" presName="Name0" presStyleCnt="0">
        <dgm:presLayoutVars>
          <dgm:dir/>
          <dgm:resizeHandles val="exact"/>
        </dgm:presLayoutVars>
      </dgm:prSet>
      <dgm:spPr/>
    </dgm:pt>
    <dgm:pt modelId="{8A164275-585D-C743-B425-0A6346010F36}" type="pres">
      <dgm:prSet presAssocID="{621D50EB-C175-904C-8010-0A5850CC8A88}" presName="composite" presStyleCnt="0"/>
      <dgm:spPr/>
    </dgm:pt>
    <dgm:pt modelId="{2622B413-AF69-6840-9090-9F3EF182F9FA}" type="pres">
      <dgm:prSet presAssocID="{621D50EB-C175-904C-8010-0A5850CC8A88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3B05AE9-6638-CB44-9A93-C653CF4E2044}" type="pres">
      <dgm:prSet presAssocID="{621D50EB-C175-904C-8010-0A5850CC8A88}" presName="wedgeRectCallout1" presStyleLbl="node1" presStyleIdx="0" presStyleCnt="4">
        <dgm:presLayoutVars>
          <dgm:bulletEnabled val="1"/>
        </dgm:presLayoutVars>
      </dgm:prSet>
      <dgm:spPr/>
    </dgm:pt>
    <dgm:pt modelId="{7A55E391-522F-9F41-AF78-5483D5A4572F}" type="pres">
      <dgm:prSet presAssocID="{48CC8B81-CDD6-624C-AB82-D1A897C6E31E}" presName="sibTrans" presStyleCnt="0"/>
      <dgm:spPr/>
    </dgm:pt>
    <dgm:pt modelId="{441CBE8B-7272-5847-B911-95CACAC68031}" type="pres">
      <dgm:prSet presAssocID="{B72FDA4D-199E-5F4B-8D4B-ABF987A2095C}" presName="composite" presStyleCnt="0"/>
      <dgm:spPr/>
    </dgm:pt>
    <dgm:pt modelId="{36C5AB41-47E0-DF4C-82BA-24470ABFB12C}" type="pres">
      <dgm:prSet presAssocID="{B72FDA4D-199E-5F4B-8D4B-ABF987A2095C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E87E3BD-37C3-AA43-97A8-E2ADC244E1F0}" type="pres">
      <dgm:prSet presAssocID="{B72FDA4D-199E-5F4B-8D4B-ABF987A2095C}" presName="wedgeRectCallout1" presStyleLbl="node1" presStyleIdx="1" presStyleCnt="4">
        <dgm:presLayoutVars>
          <dgm:bulletEnabled val="1"/>
        </dgm:presLayoutVars>
      </dgm:prSet>
      <dgm:spPr/>
    </dgm:pt>
    <dgm:pt modelId="{DCE100CA-16D3-964D-A998-A1EF72FE651B}" type="pres">
      <dgm:prSet presAssocID="{EAAAB7D5-3367-1847-9589-8E390640AB98}" presName="sibTrans" presStyleCnt="0"/>
      <dgm:spPr/>
    </dgm:pt>
    <dgm:pt modelId="{42E8452D-B49C-8A4B-8484-BC5D4228D457}" type="pres">
      <dgm:prSet presAssocID="{CEC359D9-526A-3C40-B605-8A986560D564}" presName="composite" presStyleCnt="0"/>
      <dgm:spPr/>
    </dgm:pt>
    <dgm:pt modelId="{B7A8F20C-9097-A24F-8C26-9C28B1C56F1A}" type="pres">
      <dgm:prSet presAssocID="{CEC359D9-526A-3C40-B605-8A986560D564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87133D9-2A40-B348-A9BA-993C4C253132}" type="pres">
      <dgm:prSet presAssocID="{CEC359D9-526A-3C40-B605-8A986560D564}" presName="wedgeRectCallout1" presStyleLbl="node1" presStyleIdx="2" presStyleCnt="4">
        <dgm:presLayoutVars>
          <dgm:bulletEnabled val="1"/>
        </dgm:presLayoutVars>
      </dgm:prSet>
      <dgm:spPr/>
    </dgm:pt>
    <dgm:pt modelId="{8FB3AB1F-AFCC-6C47-8302-36D719ADDD70}" type="pres">
      <dgm:prSet presAssocID="{FABA1D04-E810-6D40-A5C1-129695324B44}" presName="sibTrans" presStyleCnt="0"/>
      <dgm:spPr/>
    </dgm:pt>
    <dgm:pt modelId="{BF94EB67-88B4-144F-8533-228EFE9B7A50}" type="pres">
      <dgm:prSet presAssocID="{95359403-382D-3E40-9BD1-F49007BA9377}" presName="composite" presStyleCnt="0"/>
      <dgm:spPr/>
    </dgm:pt>
    <dgm:pt modelId="{72F8FD21-7A93-A148-AD98-3ECEDCAFA8CB}" type="pres">
      <dgm:prSet presAssocID="{95359403-382D-3E40-9BD1-F49007BA9377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464FD200-ED55-6E42-ACA0-6FD21AE7307A}" type="pres">
      <dgm:prSet presAssocID="{95359403-382D-3E40-9BD1-F49007BA9377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9E2AC45A-77FB-7047-B296-C0C5FF78A890}" type="presOf" srcId="{E9FE153F-09C3-4D46-BFD8-18A780E9B705}" destId="{787700C1-7AED-154E-B9F5-6EBDE3786A04}" srcOrd="0" destOrd="0" presId="urn:microsoft.com/office/officeart/2008/layout/BendingPictureCaptionList"/>
    <dgm:cxn modelId="{43C9FE5D-4498-6B43-BB93-DB09CBDB528C}" type="presOf" srcId="{B72FDA4D-199E-5F4B-8D4B-ABF987A2095C}" destId="{AE87E3BD-37C3-AA43-97A8-E2ADC244E1F0}" srcOrd="0" destOrd="0" presId="urn:microsoft.com/office/officeart/2008/layout/BendingPictureCaptionList"/>
    <dgm:cxn modelId="{E8DCFD5E-3CE5-3244-98AD-83F0392828A1}" srcId="{E9FE153F-09C3-4D46-BFD8-18A780E9B705}" destId="{CEC359D9-526A-3C40-B605-8A986560D564}" srcOrd="2" destOrd="0" parTransId="{B172AA4F-2636-4F4D-A665-3D7716470F43}" sibTransId="{FABA1D04-E810-6D40-A5C1-129695324B44}"/>
    <dgm:cxn modelId="{305DCF77-DD22-1547-8B85-8004DCF988A1}" srcId="{E9FE153F-09C3-4D46-BFD8-18A780E9B705}" destId="{B72FDA4D-199E-5F4B-8D4B-ABF987A2095C}" srcOrd="1" destOrd="0" parTransId="{482FDAE1-7ED6-6A4D-9B59-005493915659}" sibTransId="{EAAAB7D5-3367-1847-9589-8E390640AB98}"/>
    <dgm:cxn modelId="{AAD4E88F-3AD2-DB44-A430-A5D532697867}" srcId="{E9FE153F-09C3-4D46-BFD8-18A780E9B705}" destId="{95359403-382D-3E40-9BD1-F49007BA9377}" srcOrd="3" destOrd="0" parTransId="{3242DDDF-1FF7-9A4F-B227-6F488B9658C6}" sibTransId="{E7628589-9B19-3141-9B92-98C5AB3C0645}"/>
    <dgm:cxn modelId="{A9D39D9F-7126-E24F-AC74-A94682EC3A68}" type="presOf" srcId="{CEC359D9-526A-3C40-B605-8A986560D564}" destId="{487133D9-2A40-B348-A9BA-993C4C253132}" srcOrd="0" destOrd="0" presId="urn:microsoft.com/office/officeart/2008/layout/BendingPictureCaptionList"/>
    <dgm:cxn modelId="{30D92BAB-AC76-2D49-BD48-058582CDBAE2}" srcId="{E9FE153F-09C3-4D46-BFD8-18A780E9B705}" destId="{621D50EB-C175-904C-8010-0A5850CC8A88}" srcOrd="0" destOrd="0" parTransId="{FF30F418-7EE4-8A44-9E6B-BD4A1ECB6B8D}" sibTransId="{48CC8B81-CDD6-624C-AB82-D1A897C6E31E}"/>
    <dgm:cxn modelId="{D02D31B7-2A1B-8549-A86C-BF3413B3CC58}" type="presOf" srcId="{621D50EB-C175-904C-8010-0A5850CC8A88}" destId="{43B05AE9-6638-CB44-9A93-C653CF4E2044}" srcOrd="0" destOrd="0" presId="urn:microsoft.com/office/officeart/2008/layout/BendingPictureCaptionList"/>
    <dgm:cxn modelId="{B601B5E1-198E-C141-A24C-BFCC7157DB10}" type="presOf" srcId="{95359403-382D-3E40-9BD1-F49007BA9377}" destId="{464FD200-ED55-6E42-ACA0-6FD21AE7307A}" srcOrd="0" destOrd="0" presId="urn:microsoft.com/office/officeart/2008/layout/BendingPictureCaptionList"/>
    <dgm:cxn modelId="{65F4162A-5E84-A84F-9F59-2C90BB522937}" type="presParOf" srcId="{787700C1-7AED-154E-B9F5-6EBDE3786A04}" destId="{8A164275-585D-C743-B425-0A6346010F36}" srcOrd="0" destOrd="0" presId="urn:microsoft.com/office/officeart/2008/layout/BendingPictureCaptionList"/>
    <dgm:cxn modelId="{FBE540A3-6210-C74F-8456-3144E5B82235}" type="presParOf" srcId="{8A164275-585D-C743-B425-0A6346010F36}" destId="{2622B413-AF69-6840-9090-9F3EF182F9FA}" srcOrd="0" destOrd="0" presId="urn:microsoft.com/office/officeart/2008/layout/BendingPictureCaptionList"/>
    <dgm:cxn modelId="{0C7C8F22-71D0-6147-8511-006095CA6F30}" type="presParOf" srcId="{8A164275-585D-C743-B425-0A6346010F36}" destId="{43B05AE9-6638-CB44-9A93-C653CF4E2044}" srcOrd="1" destOrd="0" presId="urn:microsoft.com/office/officeart/2008/layout/BendingPictureCaptionList"/>
    <dgm:cxn modelId="{D9B9EF03-14F5-AA42-8CC6-1396E02A3C2A}" type="presParOf" srcId="{787700C1-7AED-154E-B9F5-6EBDE3786A04}" destId="{7A55E391-522F-9F41-AF78-5483D5A4572F}" srcOrd="1" destOrd="0" presId="urn:microsoft.com/office/officeart/2008/layout/BendingPictureCaptionList"/>
    <dgm:cxn modelId="{46530C89-CCD6-4D4A-840F-9824009DABE7}" type="presParOf" srcId="{787700C1-7AED-154E-B9F5-6EBDE3786A04}" destId="{441CBE8B-7272-5847-B911-95CACAC68031}" srcOrd="2" destOrd="0" presId="urn:microsoft.com/office/officeart/2008/layout/BendingPictureCaptionList"/>
    <dgm:cxn modelId="{92D43727-98E1-314A-9C36-A1A7B065EF06}" type="presParOf" srcId="{441CBE8B-7272-5847-B911-95CACAC68031}" destId="{36C5AB41-47E0-DF4C-82BA-24470ABFB12C}" srcOrd="0" destOrd="0" presId="urn:microsoft.com/office/officeart/2008/layout/BendingPictureCaptionList"/>
    <dgm:cxn modelId="{F05A2FDC-760C-8D4F-A87C-BE4699AFBD54}" type="presParOf" srcId="{441CBE8B-7272-5847-B911-95CACAC68031}" destId="{AE87E3BD-37C3-AA43-97A8-E2ADC244E1F0}" srcOrd="1" destOrd="0" presId="urn:microsoft.com/office/officeart/2008/layout/BendingPictureCaptionList"/>
    <dgm:cxn modelId="{95FC6C3C-7AA9-CF4A-85A7-87FEFCF8BAF7}" type="presParOf" srcId="{787700C1-7AED-154E-B9F5-6EBDE3786A04}" destId="{DCE100CA-16D3-964D-A998-A1EF72FE651B}" srcOrd="3" destOrd="0" presId="urn:microsoft.com/office/officeart/2008/layout/BendingPictureCaptionList"/>
    <dgm:cxn modelId="{A8A5A6DD-55AE-714D-AA3A-84545800BD14}" type="presParOf" srcId="{787700C1-7AED-154E-B9F5-6EBDE3786A04}" destId="{42E8452D-B49C-8A4B-8484-BC5D4228D457}" srcOrd="4" destOrd="0" presId="urn:microsoft.com/office/officeart/2008/layout/BendingPictureCaptionList"/>
    <dgm:cxn modelId="{D2F839F9-C77E-BB47-9F8F-DC2210190EDF}" type="presParOf" srcId="{42E8452D-B49C-8A4B-8484-BC5D4228D457}" destId="{B7A8F20C-9097-A24F-8C26-9C28B1C56F1A}" srcOrd="0" destOrd="0" presId="urn:microsoft.com/office/officeart/2008/layout/BendingPictureCaptionList"/>
    <dgm:cxn modelId="{7B624299-2608-5D48-840F-03D2D9A3057A}" type="presParOf" srcId="{42E8452D-B49C-8A4B-8484-BC5D4228D457}" destId="{487133D9-2A40-B348-A9BA-993C4C253132}" srcOrd="1" destOrd="0" presId="urn:microsoft.com/office/officeart/2008/layout/BendingPictureCaptionList"/>
    <dgm:cxn modelId="{02685EFB-B955-9A41-A7EC-5050734A0A2A}" type="presParOf" srcId="{787700C1-7AED-154E-B9F5-6EBDE3786A04}" destId="{8FB3AB1F-AFCC-6C47-8302-36D719ADDD70}" srcOrd="5" destOrd="0" presId="urn:microsoft.com/office/officeart/2008/layout/BendingPictureCaptionList"/>
    <dgm:cxn modelId="{16903946-8149-B940-B270-ED684E544C90}" type="presParOf" srcId="{787700C1-7AED-154E-B9F5-6EBDE3786A04}" destId="{BF94EB67-88B4-144F-8533-228EFE9B7A50}" srcOrd="6" destOrd="0" presId="urn:microsoft.com/office/officeart/2008/layout/BendingPictureCaptionList"/>
    <dgm:cxn modelId="{A0815AAB-6331-6B4C-A4C9-0111A3AABBB5}" type="presParOf" srcId="{BF94EB67-88B4-144F-8533-228EFE9B7A50}" destId="{72F8FD21-7A93-A148-AD98-3ECEDCAFA8CB}" srcOrd="0" destOrd="0" presId="urn:microsoft.com/office/officeart/2008/layout/BendingPictureCaptionList"/>
    <dgm:cxn modelId="{4E24DDB2-3649-BC4F-AF01-279C0AFD6547}" type="presParOf" srcId="{BF94EB67-88B4-144F-8533-228EFE9B7A50}" destId="{464FD200-ED55-6E42-ACA0-6FD21AE7307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FC661D-ADD9-3344-BEEB-E913AF008152}" type="doc">
      <dgm:prSet loTypeId="urn:microsoft.com/office/officeart/2008/layout/TitlePictureLineup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BCAD50-C1CE-E241-AC5D-D065D76ED801}">
      <dgm:prSet phldrT="[Text]"/>
      <dgm:spPr/>
      <dgm:t>
        <a:bodyPr/>
        <a:lstStyle/>
        <a:p>
          <a:r>
            <a:rPr lang="en-US" dirty="0"/>
            <a:t>Lexical Distinguishability</a:t>
          </a:r>
        </a:p>
      </dgm:t>
    </dgm:pt>
    <dgm:pt modelId="{BA48FD50-5DE3-A143-8FD1-FDEC1A7FBCBD}" type="parTrans" cxnId="{F7FCC361-4BEE-D440-9FA3-4C2F1B031EB6}">
      <dgm:prSet/>
      <dgm:spPr/>
      <dgm:t>
        <a:bodyPr/>
        <a:lstStyle/>
        <a:p>
          <a:endParaRPr lang="en-US"/>
        </a:p>
      </dgm:t>
    </dgm:pt>
    <dgm:pt modelId="{0704AF24-6D13-7543-8527-D9318A412949}" type="sibTrans" cxnId="{F7FCC361-4BEE-D440-9FA3-4C2F1B031EB6}">
      <dgm:prSet/>
      <dgm:spPr/>
      <dgm:t>
        <a:bodyPr/>
        <a:lstStyle/>
        <a:p>
          <a:endParaRPr lang="en-US"/>
        </a:p>
      </dgm:t>
    </dgm:pt>
    <dgm:pt modelId="{831BE718-54E5-8441-B2B7-9B312D75ACA3}">
      <dgm:prSet phldrT="[Text]"/>
      <dgm:spPr/>
      <dgm:t>
        <a:bodyPr/>
        <a:lstStyle/>
        <a:p>
          <a:r>
            <a:rPr lang="en-US" dirty="0" err="1"/>
            <a:t>Kodethon</a:t>
          </a:r>
          <a:endParaRPr lang="en-US" dirty="0"/>
        </a:p>
      </dgm:t>
    </dgm:pt>
    <dgm:pt modelId="{BFE83FD8-7F32-CE42-BD8B-A371D0A63DCE}" type="parTrans" cxnId="{E0CAE1FE-4295-B34F-A545-66205812D7D0}">
      <dgm:prSet/>
      <dgm:spPr/>
      <dgm:t>
        <a:bodyPr/>
        <a:lstStyle/>
        <a:p>
          <a:endParaRPr lang="en-US"/>
        </a:p>
      </dgm:t>
    </dgm:pt>
    <dgm:pt modelId="{0F4C9733-3180-1040-90E1-030A85DA0E42}" type="sibTrans" cxnId="{E0CAE1FE-4295-B34F-A545-66205812D7D0}">
      <dgm:prSet/>
      <dgm:spPr/>
      <dgm:t>
        <a:bodyPr/>
        <a:lstStyle/>
        <a:p>
          <a:endParaRPr lang="en-US"/>
        </a:p>
      </dgm:t>
    </dgm:pt>
    <dgm:pt modelId="{E1C449B0-0E70-B542-B835-03F68EDC2E1D}">
      <dgm:prSet phldrT="[Text]"/>
      <dgm:spPr/>
      <dgm:t>
        <a:bodyPr/>
        <a:lstStyle/>
        <a:p>
          <a:r>
            <a:rPr lang="en-US" dirty="0" err="1"/>
            <a:t>CompAssist</a:t>
          </a:r>
          <a:endParaRPr lang="en-US" dirty="0"/>
        </a:p>
      </dgm:t>
    </dgm:pt>
    <dgm:pt modelId="{1B8E8581-B6B4-BF4B-8699-48EA1C643EDE}" type="parTrans" cxnId="{03B70459-E07D-2344-9D4D-1F9B028150A1}">
      <dgm:prSet/>
      <dgm:spPr/>
      <dgm:t>
        <a:bodyPr/>
        <a:lstStyle/>
        <a:p>
          <a:endParaRPr lang="en-US"/>
        </a:p>
      </dgm:t>
    </dgm:pt>
    <dgm:pt modelId="{45D0C8BB-575C-FC4E-8EC2-A8ACA810D7B5}" type="sibTrans" cxnId="{03B70459-E07D-2344-9D4D-1F9B028150A1}">
      <dgm:prSet/>
      <dgm:spPr/>
      <dgm:t>
        <a:bodyPr/>
        <a:lstStyle/>
        <a:p>
          <a:endParaRPr lang="en-US"/>
        </a:p>
      </dgm:t>
    </dgm:pt>
    <dgm:pt modelId="{E43784B0-F56C-7E4F-B6BE-2B67C9AF10A6}">
      <dgm:prSet phldrT="[Text]"/>
      <dgm:spPr/>
      <dgm:t>
        <a:bodyPr/>
        <a:lstStyle/>
        <a:p>
          <a:r>
            <a:rPr lang="en-US" dirty="0"/>
            <a:t>Language Syntax</a:t>
          </a:r>
        </a:p>
      </dgm:t>
    </dgm:pt>
    <dgm:pt modelId="{CA9BA80A-979A-0B4A-8002-FE2260FCDDE7}" type="parTrans" cxnId="{17F505D8-78E6-EA4B-A6E2-2DF11474ED8C}">
      <dgm:prSet/>
      <dgm:spPr/>
      <dgm:t>
        <a:bodyPr/>
        <a:lstStyle/>
        <a:p>
          <a:endParaRPr lang="en-US"/>
        </a:p>
      </dgm:t>
    </dgm:pt>
    <dgm:pt modelId="{D383F3E0-AA7C-A545-88FB-20F678478ED1}" type="sibTrans" cxnId="{17F505D8-78E6-EA4B-A6E2-2DF11474ED8C}">
      <dgm:prSet/>
      <dgm:spPr/>
      <dgm:t>
        <a:bodyPr/>
        <a:lstStyle/>
        <a:p>
          <a:endParaRPr lang="en-US"/>
        </a:p>
      </dgm:t>
    </dgm:pt>
    <dgm:pt modelId="{AD0B8DB2-E657-D64D-A5F9-8DF0272117CA}">
      <dgm:prSet phldrT="[Text]"/>
      <dgm:spPr/>
      <dgm:t>
        <a:bodyPr/>
        <a:lstStyle/>
        <a:p>
          <a:r>
            <a:rPr lang="en-US" dirty="0"/>
            <a:t>Development Tools</a:t>
          </a:r>
        </a:p>
      </dgm:t>
    </dgm:pt>
    <dgm:pt modelId="{FF04B469-88BB-634F-B235-50B65AEAECA9}" type="parTrans" cxnId="{AF5EB555-7788-764F-910A-830462FB30DF}">
      <dgm:prSet/>
      <dgm:spPr/>
      <dgm:t>
        <a:bodyPr/>
        <a:lstStyle/>
        <a:p>
          <a:endParaRPr lang="en-US"/>
        </a:p>
      </dgm:t>
    </dgm:pt>
    <dgm:pt modelId="{18CCAB2E-4A6F-C840-AD21-D1FF459B9753}" type="sibTrans" cxnId="{AF5EB555-7788-764F-910A-830462FB30DF}">
      <dgm:prSet/>
      <dgm:spPr/>
      <dgm:t>
        <a:bodyPr/>
        <a:lstStyle/>
        <a:p>
          <a:endParaRPr lang="en-US"/>
        </a:p>
      </dgm:t>
    </dgm:pt>
    <dgm:pt modelId="{58897B3B-34AE-754C-A1D3-C34569469569}">
      <dgm:prSet phldrT="[Text]"/>
      <dgm:spPr/>
      <dgm:t>
        <a:bodyPr/>
        <a:lstStyle/>
        <a:p>
          <a:r>
            <a:rPr lang="en-US" dirty="0"/>
            <a:t>Compiler Error Messages</a:t>
          </a:r>
        </a:p>
      </dgm:t>
    </dgm:pt>
    <dgm:pt modelId="{F6B00679-3C36-3A4A-BFC8-32D4B6C43D94}" type="parTrans" cxnId="{468F33CD-96CD-AB4F-93AB-E3434E83EAE6}">
      <dgm:prSet/>
      <dgm:spPr/>
      <dgm:t>
        <a:bodyPr/>
        <a:lstStyle/>
        <a:p>
          <a:endParaRPr lang="en-US"/>
        </a:p>
      </dgm:t>
    </dgm:pt>
    <dgm:pt modelId="{A510A3BE-4A77-364D-8C59-9D7F127DFE18}" type="sibTrans" cxnId="{468F33CD-96CD-AB4F-93AB-E3434E83EAE6}">
      <dgm:prSet/>
      <dgm:spPr/>
      <dgm:t>
        <a:bodyPr/>
        <a:lstStyle/>
        <a:p>
          <a:endParaRPr lang="en-US"/>
        </a:p>
      </dgm:t>
    </dgm:pt>
    <dgm:pt modelId="{E3D4428F-AC63-634A-A861-ECF06B18DE43}" type="pres">
      <dgm:prSet presAssocID="{04FC661D-ADD9-3344-BEEB-E913AF008152}" presName="Name0" presStyleCnt="0">
        <dgm:presLayoutVars>
          <dgm:dir/>
        </dgm:presLayoutVars>
      </dgm:prSet>
      <dgm:spPr/>
    </dgm:pt>
    <dgm:pt modelId="{1E92088E-1942-394A-AC0F-F177DC43C4CE}" type="pres">
      <dgm:prSet presAssocID="{D6BCAD50-C1CE-E241-AC5D-D065D76ED801}" presName="composite" presStyleCnt="0"/>
      <dgm:spPr/>
    </dgm:pt>
    <dgm:pt modelId="{0461739A-22F6-234E-B042-CEA0335395A3}" type="pres">
      <dgm:prSet presAssocID="{D6BCAD50-C1CE-E241-AC5D-D065D76ED801}" presName="Accent" presStyleLbl="alignAcc1" presStyleIdx="0" presStyleCnt="3"/>
      <dgm:spPr/>
    </dgm:pt>
    <dgm:pt modelId="{9DA8CEE4-CC96-2644-BD03-8C0D5F9344C8}" type="pres">
      <dgm:prSet presAssocID="{D6BCAD50-C1CE-E241-AC5D-D065D76ED80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0402B48-7E88-324A-98E0-5328A1C0CD1A}" type="pres">
      <dgm:prSet presAssocID="{D6BCAD50-C1CE-E241-AC5D-D065D76ED801}" presName="Child" presStyleLbl="revTx" presStyleIdx="0" presStyleCnt="3">
        <dgm:presLayoutVars>
          <dgm:bulletEnabled val="1"/>
        </dgm:presLayoutVars>
      </dgm:prSet>
      <dgm:spPr/>
    </dgm:pt>
    <dgm:pt modelId="{A2B15A1F-91EB-AF4B-8735-B0C810B9501A}" type="pres">
      <dgm:prSet presAssocID="{D6BCAD50-C1CE-E241-AC5D-D065D76ED801}" presName="Parent" presStyleLbl="alignNode1" presStyleIdx="0" presStyleCnt="3">
        <dgm:presLayoutVars>
          <dgm:bulletEnabled val="1"/>
        </dgm:presLayoutVars>
      </dgm:prSet>
      <dgm:spPr/>
    </dgm:pt>
    <dgm:pt modelId="{E93EE7B5-5DF2-0B40-AC9E-E0901731EA18}" type="pres">
      <dgm:prSet presAssocID="{0704AF24-6D13-7543-8527-D9318A412949}" presName="sibTrans" presStyleCnt="0"/>
      <dgm:spPr/>
    </dgm:pt>
    <dgm:pt modelId="{8F6859E1-5CB6-3346-92DA-886E370CC323}" type="pres">
      <dgm:prSet presAssocID="{831BE718-54E5-8441-B2B7-9B312D75ACA3}" presName="composite" presStyleCnt="0"/>
      <dgm:spPr/>
    </dgm:pt>
    <dgm:pt modelId="{86A6C069-2480-2A47-BCB9-06DEF765FA61}" type="pres">
      <dgm:prSet presAssocID="{831BE718-54E5-8441-B2B7-9B312D75ACA3}" presName="Accent" presStyleLbl="alignAcc1" presStyleIdx="1" presStyleCnt="3"/>
      <dgm:spPr/>
    </dgm:pt>
    <dgm:pt modelId="{3666A0D9-F551-634E-B761-C9CAB1F80407}" type="pres">
      <dgm:prSet presAssocID="{831BE718-54E5-8441-B2B7-9B312D75ACA3}" presName="Image" presStyleLbl="nod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</dgm:spPr>
    </dgm:pt>
    <dgm:pt modelId="{E2E8A02F-00D8-8D47-9F79-29DF7B2478AE}" type="pres">
      <dgm:prSet presAssocID="{831BE718-54E5-8441-B2B7-9B312D75ACA3}" presName="Child" presStyleLbl="revTx" presStyleIdx="1" presStyleCnt="3">
        <dgm:presLayoutVars>
          <dgm:bulletEnabled val="1"/>
        </dgm:presLayoutVars>
      </dgm:prSet>
      <dgm:spPr/>
    </dgm:pt>
    <dgm:pt modelId="{C7B019F3-50AD-B84E-B99C-88A35D068C2A}" type="pres">
      <dgm:prSet presAssocID="{831BE718-54E5-8441-B2B7-9B312D75ACA3}" presName="Parent" presStyleLbl="alignNode1" presStyleIdx="1" presStyleCnt="3">
        <dgm:presLayoutVars>
          <dgm:bulletEnabled val="1"/>
        </dgm:presLayoutVars>
      </dgm:prSet>
      <dgm:spPr/>
    </dgm:pt>
    <dgm:pt modelId="{53E3EA8E-83D8-AE48-B227-37A797AB2165}" type="pres">
      <dgm:prSet presAssocID="{0F4C9733-3180-1040-90E1-030A85DA0E42}" presName="sibTrans" presStyleCnt="0"/>
      <dgm:spPr/>
    </dgm:pt>
    <dgm:pt modelId="{47DE69D2-DEA0-8446-98D3-F70C3F0421E9}" type="pres">
      <dgm:prSet presAssocID="{E1C449B0-0E70-B542-B835-03F68EDC2E1D}" presName="composite" presStyleCnt="0"/>
      <dgm:spPr/>
    </dgm:pt>
    <dgm:pt modelId="{01D938C1-7549-3043-8005-30467AABBEC9}" type="pres">
      <dgm:prSet presAssocID="{E1C449B0-0E70-B542-B835-03F68EDC2E1D}" presName="Accent" presStyleLbl="alignAcc1" presStyleIdx="2" presStyleCnt="3"/>
      <dgm:spPr/>
    </dgm:pt>
    <dgm:pt modelId="{2B54B6FD-571E-F24D-96EE-9D2322C501E8}" type="pres">
      <dgm:prSet presAssocID="{E1C449B0-0E70-B542-B835-03F68EDC2E1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</dgm:spPr>
    </dgm:pt>
    <dgm:pt modelId="{7B901F96-B30B-A444-9F81-A2C14D4DD44F}" type="pres">
      <dgm:prSet presAssocID="{E1C449B0-0E70-B542-B835-03F68EDC2E1D}" presName="Child" presStyleLbl="revTx" presStyleIdx="2" presStyleCnt="3">
        <dgm:presLayoutVars>
          <dgm:bulletEnabled val="1"/>
        </dgm:presLayoutVars>
      </dgm:prSet>
      <dgm:spPr/>
    </dgm:pt>
    <dgm:pt modelId="{1E0D2AD3-2EB1-304A-9513-C7C038608B42}" type="pres">
      <dgm:prSet presAssocID="{E1C449B0-0E70-B542-B835-03F68EDC2E1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AF5EB555-7788-764F-910A-830462FB30DF}" srcId="{831BE718-54E5-8441-B2B7-9B312D75ACA3}" destId="{AD0B8DB2-E657-D64D-A5F9-8DF0272117CA}" srcOrd="0" destOrd="0" parTransId="{FF04B469-88BB-634F-B235-50B65AEAECA9}" sibTransId="{18CCAB2E-4A6F-C840-AD21-D1FF459B9753}"/>
    <dgm:cxn modelId="{B6022A57-8817-E549-8412-CD5A61418E38}" type="presOf" srcId="{AD0B8DB2-E657-D64D-A5F9-8DF0272117CA}" destId="{E2E8A02F-00D8-8D47-9F79-29DF7B2478AE}" srcOrd="0" destOrd="0" presId="urn:microsoft.com/office/officeart/2008/layout/TitlePictureLineup"/>
    <dgm:cxn modelId="{03B70459-E07D-2344-9D4D-1F9B028150A1}" srcId="{04FC661D-ADD9-3344-BEEB-E913AF008152}" destId="{E1C449B0-0E70-B542-B835-03F68EDC2E1D}" srcOrd="2" destOrd="0" parTransId="{1B8E8581-B6B4-BF4B-8699-48EA1C643EDE}" sibTransId="{45D0C8BB-575C-FC4E-8EC2-A8ACA810D7B5}"/>
    <dgm:cxn modelId="{F7FCC361-4BEE-D440-9FA3-4C2F1B031EB6}" srcId="{04FC661D-ADD9-3344-BEEB-E913AF008152}" destId="{D6BCAD50-C1CE-E241-AC5D-D065D76ED801}" srcOrd="0" destOrd="0" parTransId="{BA48FD50-5DE3-A143-8FD1-FDEC1A7FBCBD}" sibTransId="{0704AF24-6D13-7543-8527-D9318A412949}"/>
    <dgm:cxn modelId="{4B522281-40A1-E44F-80B6-832CADA2EC13}" type="presOf" srcId="{D6BCAD50-C1CE-E241-AC5D-D065D76ED801}" destId="{A2B15A1F-91EB-AF4B-8735-B0C810B9501A}" srcOrd="0" destOrd="0" presId="urn:microsoft.com/office/officeart/2008/layout/TitlePictureLineup"/>
    <dgm:cxn modelId="{6C426CA9-DE06-954C-BE81-1E5A62BDB681}" type="presOf" srcId="{E1C449B0-0E70-B542-B835-03F68EDC2E1D}" destId="{1E0D2AD3-2EB1-304A-9513-C7C038608B42}" srcOrd="0" destOrd="0" presId="urn:microsoft.com/office/officeart/2008/layout/TitlePictureLineup"/>
    <dgm:cxn modelId="{1ACEEBA9-4833-0C4B-A16F-E6E0B4F03750}" type="presOf" srcId="{E43784B0-F56C-7E4F-B6BE-2B67C9AF10A6}" destId="{00402B48-7E88-324A-98E0-5328A1C0CD1A}" srcOrd="0" destOrd="0" presId="urn:microsoft.com/office/officeart/2008/layout/TitlePictureLineup"/>
    <dgm:cxn modelId="{468F33CD-96CD-AB4F-93AB-E3434E83EAE6}" srcId="{E1C449B0-0E70-B542-B835-03F68EDC2E1D}" destId="{58897B3B-34AE-754C-A1D3-C34569469569}" srcOrd="0" destOrd="0" parTransId="{F6B00679-3C36-3A4A-BFC8-32D4B6C43D94}" sibTransId="{A510A3BE-4A77-364D-8C59-9D7F127DFE18}"/>
    <dgm:cxn modelId="{740379CD-B71A-2B4B-9062-60275C96A741}" type="presOf" srcId="{58897B3B-34AE-754C-A1D3-C34569469569}" destId="{7B901F96-B30B-A444-9F81-A2C14D4DD44F}" srcOrd="0" destOrd="0" presId="urn:microsoft.com/office/officeart/2008/layout/TitlePictureLineup"/>
    <dgm:cxn modelId="{17F505D8-78E6-EA4B-A6E2-2DF11474ED8C}" srcId="{D6BCAD50-C1CE-E241-AC5D-D065D76ED801}" destId="{E43784B0-F56C-7E4F-B6BE-2B67C9AF10A6}" srcOrd="0" destOrd="0" parTransId="{CA9BA80A-979A-0B4A-8002-FE2260FCDDE7}" sibTransId="{D383F3E0-AA7C-A545-88FB-20F678478ED1}"/>
    <dgm:cxn modelId="{260138DB-108A-F649-99E2-317EE07AFA27}" type="presOf" srcId="{04FC661D-ADD9-3344-BEEB-E913AF008152}" destId="{E3D4428F-AC63-634A-A861-ECF06B18DE43}" srcOrd="0" destOrd="0" presId="urn:microsoft.com/office/officeart/2008/layout/TitlePictureLineup"/>
    <dgm:cxn modelId="{ED63D9ED-1BC6-A044-B2F1-A2AE459E635C}" type="presOf" srcId="{831BE718-54E5-8441-B2B7-9B312D75ACA3}" destId="{C7B019F3-50AD-B84E-B99C-88A35D068C2A}" srcOrd="0" destOrd="0" presId="urn:microsoft.com/office/officeart/2008/layout/TitlePictureLineup"/>
    <dgm:cxn modelId="{E0CAE1FE-4295-B34F-A545-66205812D7D0}" srcId="{04FC661D-ADD9-3344-BEEB-E913AF008152}" destId="{831BE718-54E5-8441-B2B7-9B312D75ACA3}" srcOrd="1" destOrd="0" parTransId="{BFE83FD8-7F32-CE42-BD8B-A371D0A63DCE}" sibTransId="{0F4C9733-3180-1040-90E1-030A85DA0E42}"/>
    <dgm:cxn modelId="{3C832859-0BEE-634B-99F3-D528B22DE265}" type="presParOf" srcId="{E3D4428F-AC63-634A-A861-ECF06B18DE43}" destId="{1E92088E-1942-394A-AC0F-F177DC43C4CE}" srcOrd="0" destOrd="0" presId="urn:microsoft.com/office/officeart/2008/layout/TitlePictureLineup"/>
    <dgm:cxn modelId="{24B37303-6F6B-9041-9D91-9858FB4571B7}" type="presParOf" srcId="{1E92088E-1942-394A-AC0F-F177DC43C4CE}" destId="{0461739A-22F6-234E-B042-CEA0335395A3}" srcOrd="0" destOrd="0" presId="urn:microsoft.com/office/officeart/2008/layout/TitlePictureLineup"/>
    <dgm:cxn modelId="{614E4FF5-8B93-B041-A3B2-5655F70B4C8F}" type="presParOf" srcId="{1E92088E-1942-394A-AC0F-F177DC43C4CE}" destId="{9DA8CEE4-CC96-2644-BD03-8C0D5F9344C8}" srcOrd="1" destOrd="0" presId="urn:microsoft.com/office/officeart/2008/layout/TitlePictureLineup"/>
    <dgm:cxn modelId="{D633C985-FEEE-884E-9ABA-DEB6D59D9B0E}" type="presParOf" srcId="{1E92088E-1942-394A-AC0F-F177DC43C4CE}" destId="{00402B48-7E88-324A-98E0-5328A1C0CD1A}" srcOrd="2" destOrd="0" presId="urn:microsoft.com/office/officeart/2008/layout/TitlePictureLineup"/>
    <dgm:cxn modelId="{277CF232-2296-3543-B136-560D83229EDB}" type="presParOf" srcId="{1E92088E-1942-394A-AC0F-F177DC43C4CE}" destId="{A2B15A1F-91EB-AF4B-8735-B0C810B9501A}" srcOrd="3" destOrd="0" presId="urn:microsoft.com/office/officeart/2008/layout/TitlePictureLineup"/>
    <dgm:cxn modelId="{BC34DFAC-0B91-9545-ADC7-0580978F13D2}" type="presParOf" srcId="{E3D4428F-AC63-634A-A861-ECF06B18DE43}" destId="{E93EE7B5-5DF2-0B40-AC9E-E0901731EA18}" srcOrd="1" destOrd="0" presId="urn:microsoft.com/office/officeart/2008/layout/TitlePictureLineup"/>
    <dgm:cxn modelId="{EA6C2C37-F9DF-114A-A34D-C97E21ADA2F4}" type="presParOf" srcId="{E3D4428F-AC63-634A-A861-ECF06B18DE43}" destId="{8F6859E1-5CB6-3346-92DA-886E370CC323}" srcOrd="2" destOrd="0" presId="urn:microsoft.com/office/officeart/2008/layout/TitlePictureLineup"/>
    <dgm:cxn modelId="{002AB3AC-109C-4540-831E-0AC33F3E1197}" type="presParOf" srcId="{8F6859E1-5CB6-3346-92DA-886E370CC323}" destId="{86A6C069-2480-2A47-BCB9-06DEF765FA61}" srcOrd="0" destOrd="0" presId="urn:microsoft.com/office/officeart/2008/layout/TitlePictureLineup"/>
    <dgm:cxn modelId="{68D9E61D-E0F8-C442-B8E6-AECD2A4B1C33}" type="presParOf" srcId="{8F6859E1-5CB6-3346-92DA-886E370CC323}" destId="{3666A0D9-F551-634E-B761-C9CAB1F80407}" srcOrd="1" destOrd="0" presId="urn:microsoft.com/office/officeart/2008/layout/TitlePictureLineup"/>
    <dgm:cxn modelId="{0436CCBC-17F6-E048-86A2-988A96923120}" type="presParOf" srcId="{8F6859E1-5CB6-3346-92DA-886E370CC323}" destId="{E2E8A02F-00D8-8D47-9F79-29DF7B2478AE}" srcOrd="2" destOrd="0" presId="urn:microsoft.com/office/officeart/2008/layout/TitlePictureLineup"/>
    <dgm:cxn modelId="{79D9A2B4-7A02-2D48-A7B2-21556963EC12}" type="presParOf" srcId="{8F6859E1-5CB6-3346-92DA-886E370CC323}" destId="{C7B019F3-50AD-B84E-B99C-88A35D068C2A}" srcOrd="3" destOrd="0" presId="urn:microsoft.com/office/officeart/2008/layout/TitlePictureLineup"/>
    <dgm:cxn modelId="{E6D08CD9-6419-0C43-8100-F6AA5ADE325F}" type="presParOf" srcId="{E3D4428F-AC63-634A-A861-ECF06B18DE43}" destId="{53E3EA8E-83D8-AE48-B227-37A797AB2165}" srcOrd="3" destOrd="0" presId="urn:microsoft.com/office/officeart/2008/layout/TitlePictureLineup"/>
    <dgm:cxn modelId="{A899F4C2-DF87-914A-B2BB-B27BC23A2A0E}" type="presParOf" srcId="{E3D4428F-AC63-634A-A861-ECF06B18DE43}" destId="{47DE69D2-DEA0-8446-98D3-F70C3F0421E9}" srcOrd="4" destOrd="0" presId="urn:microsoft.com/office/officeart/2008/layout/TitlePictureLineup"/>
    <dgm:cxn modelId="{1E5D4DD2-3503-2746-823D-0893C9E5B7D8}" type="presParOf" srcId="{47DE69D2-DEA0-8446-98D3-F70C3F0421E9}" destId="{01D938C1-7549-3043-8005-30467AABBEC9}" srcOrd="0" destOrd="0" presId="urn:microsoft.com/office/officeart/2008/layout/TitlePictureLineup"/>
    <dgm:cxn modelId="{080C243B-32A4-8D48-979F-4DAB6CA79DCD}" type="presParOf" srcId="{47DE69D2-DEA0-8446-98D3-F70C3F0421E9}" destId="{2B54B6FD-571E-F24D-96EE-9D2322C501E8}" srcOrd="1" destOrd="0" presId="urn:microsoft.com/office/officeart/2008/layout/TitlePictureLineup"/>
    <dgm:cxn modelId="{FCD26FED-111D-844D-B469-CF293E80B6BF}" type="presParOf" srcId="{47DE69D2-DEA0-8446-98D3-F70C3F0421E9}" destId="{7B901F96-B30B-A444-9F81-A2C14D4DD44F}" srcOrd="2" destOrd="0" presId="urn:microsoft.com/office/officeart/2008/layout/TitlePictureLineup"/>
    <dgm:cxn modelId="{314FA685-E0FD-DD44-9CF6-93B0AF65AEB0}" type="presParOf" srcId="{47DE69D2-DEA0-8446-98D3-F70C3F0421E9}" destId="{1E0D2AD3-2EB1-304A-9513-C7C038608B4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558C969-CEA0-468B-891C-769039869CE7}" type="doc">
      <dgm:prSet loTypeId="urn:microsoft.com/office/officeart/2005/8/layout/vList5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6C0BE4F-B6EF-4836-87D2-EEA36ECB8211}">
      <dgm:prSet/>
      <dgm:spPr/>
      <dgm:t>
        <a:bodyPr/>
        <a:lstStyle/>
        <a:p>
          <a:r>
            <a:rPr lang="en-US"/>
            <a:t>All programmers, learners to senior, make compilation errors.</a:t>
          </a:r>
        </a:p>
      </dgm:t>
    </dgm:pt>
    <dgm:pt modelId="{44A970EA-1451-4860-B0FD-F75203B59ECB}" type="parTrans" cxnId="{0E39DF20-3EBA-4A71-A703-55A7A33D0BFD}">
      <dgm:prSet/>
      <dgm:spPr/>
      <dgm:t>
        <a:bodyPr/>
        <a:lstStyle/>
        <a:p>
          <a:endParaRPr lang="en-US"/>
        </a:p>
      </dgm:t>
    </dgm:pt>
    <dgm:pt modelId="{32417429-8E73-4F6A-8E90-6678EA61ED9E}" type="sibTrans" cxnId="{0E39DF20-3EBA-4A71-A703-55A7A33D0BFD}">
      <dgm:prSet phldrT="01"/>
      <dgm:spPr/>
      <dgm:t>
        <a:bodyPr/>
        <a:lstStyle/>
        <a:p>
          <a:endParaRPr lang="en-US"/>
        </a:p>
      </dgm:t>
    </dgm:pt>
    <dgm:pt modelId="{A559B556-6BF9-4867-9688-BC2126DB2F64}">
      <dgm:prSet/>
      <dgm:spPr/>
      <dgm:t>
        <a:bodyPr/>
        <a:lstStyle/>
        <a:p>
          <a:r>
            <a:rPr lang="en-US" dirty="0"/>
            <a:t>Compiler errors are difficult to understand.</a:t>
          </a:r>
        </a:p>
      </dgm:t>
    </dgm:pt>
    <dgm:pt modelId="{63A7A291-5E28-4B56-80C6-DBD55A4FDCF7}" type="parTrans" cxnId="{525DCF3C-E6C1-46A0-8A97-5E7201A5AE1C}">
      <dgm:prSet/>
      <dgm:spPr/>
      <dgm:t>
        <a:bodyPr/>
        <a:lstStyle/>
        <a:p>
          <a:endParaRPr lang="en-US"/>
        </a:p>
      </dgm:t>
    </dgm:pt>
    <dgm:pt modelId="{C80875AF-05E0-4067-BC38-E7B31F685317}" type="sibTrans" cxnId="{525DCF3C-E6C1-46A0-8A97-5E7201A5AE1C}">
      <dgm:prSet phldrT="02"/>
      <dgm:spPr/>
      <dgm:t>
        <a:bodyPr/>
        <a:lstStyle/>
        <a:p>
          <a:endParaRPr lang="en-US"/>
        </a:p>
      </dgm:t>
    </dgm:pt>
    <dgm:pt modelId="{7AFD5153-AE72-4900-BE56-96C4EF2A583A}">
      <dgm:prSet/>
      <dgm:spPr/>
      <dgm:t>
        <a:bodyPr/>
        <a:lstStyle/>
        <a:p>
          <a:r>
            <a:rPr lang="en-US"/>
            <a:t>SIGCSE 2015</a:t>
          </a:r>
        </a:p>
      </dgm:t>
    </dgm:pt>
    <dgm:pt modelId="{1F69FCBE-F753-41D5-AEA2-FF6566AE7039}" type="parTrans" cxnId="{08A5D186-15C3-405D-9C48-CC10FC1FAE8F}">
      <dgm:prSet/>
      <dgm:spPr/>
      <dgm:t>
        <a:bodyPr/>
        <a:lstStyle/>
        <a:p>
          <a:endParaRPr lang="en-US"/>
        </a:p>
      </dgm:t>
    </dgm:pt>
    <dgm:pt modelId="{176D9ED2-C056-4ABB-ACB5-D3237E14C73F}" type="sibTrans" cxnId="{08A5D186-15C3-405D-9C48-CC10FC1FAE8F}">
      <dgm:prSet phldrT="03"/>
      <dgm:spPr/>
      <dgm:t>
        <a:bodyPr/>
        <a:lstStyle/>
        <a:p>
          <a:endParaRPr lang="en-US"/>
        </a:p>
      </dgm:t>
    </dgm:pt>
    <dgm:pt modelId="{B926C271-29E7-400E-B854-5DCBEC790052}">
      <dgm:prSet/>
      <dgm:spPr/>
      <dgm:t>
        <a:bodyPr/>
        <a:lstStyle/>
        <a:p>
          <a:r>
            <a:rPr lang="en-US"/>
            <a:t>37M compilations, 17M failures</a:t>
          </a:r>
        </a:p>
      </dgm:t>
    </dgm:pt>
    <dgm:pt modelId="{31744D2B-6CA7-4973-93BE-4CE3E5820FAF}" type="parTrans" cxnId="{6D01B06D-D923-481C-8D97-FC5355E5FFB4}">
      <dgm:prSet/>
      <dgm:spPr/>
      <dgm:t>
        <a:bodyPr/>
        <a:lstStyle/>
        <a:p>
          <a:endParaRPr lang="en-US"/>
        </a:p>
      </dgm:t>
    </dgm:pt>
    <dgm:pt modelId="{D73A2571-B454-4315-A8FF-4BE113C305CB}" type="sibTrans" cxnId="{6D01B06D-D923-481C-8D97-FC5355E5FFB4}">
      <dgm:prSet/>
      <dgm:spPr/>
      <dgm:t>
        <a:bodyPr/>
        <a:lstStyle/>
        <a:p>
          <a:endParaRPr lang="en-US"/>
        </a:p>
      </dgm:t>
    </dgm:pt>
    <dgm:pt modelId="{CBB0568A-D5DD-4D0A-BE55-7D99862A0FE3}">
      <dgm:prSet/>
      <dgm:spPr/>
      <dgm:t>
        <a:bodyPr/>
        <a:lstStyle/>
        <a:p>
          <a:r>
            <a:rPr lang="en-US"/>
            <a:t>Google Study 2014</a:t>
          </a:r>
        </a:p>
      </dgm:t>
    </dgm:pt>
    <dgm:pt modelId="{5086B581-D4E1-4CFF-80DC-97680D13CBC3}" type="parTrans" cxnId="{A2ADF60C-905D-4239-AF77-F4F03C375595}">
      <dgm:prSet/>
      <dgm:spPr/>
      <dgm:t>
        <a:bodyPr/>
        <a:lstStyle/>
        <a:p>
          <a:endParaRPr lang="en-US"/>
        </a:p>
      </dgm:t>
    </dgm:pt>
    <dgm:pt modelId="{19260C05-1D3B-45EC-9778-3598DE9721A0}" type="sibTrans" cxnId="{A2ADF60C-905D-4239-AF77-F4F03C375595}">
      <dgm:prSet phldrT="04"/>
      <dgm:spPr/>
      <dgm:t>
        <a:bodyPr/>
        <a:lstStyle/>
        <a:p>
          <a:endParaRPr lang="en-US"/>
        </a:p>
      </dgm:t>
    </dgm:pt>
    <dgm:pt modelId="{48674126-7500-4BE7-8A03-68A43A3F1A37}">
      <dgm:prSet/>
      <dgm:spPr/>
      <dgm:t>
        <a:bodyPr/>
        <a:lstStyle/>
        <a:p>
          <a:r>
            <a:rPr lang="en-US"/>
            <a:t>C++ developers build 10 times/day and 37% fail.  </a:t>
          </a:r>
        </a:p>
      </dgm:t>
    </dgm:pt>
    <dgm:pt modelId="{0717E0BC-0DE5-494E-9967-980DB7261A74}" type="parTrans" cxnId="{CBEFD4AA-F066-41A8-96C7-4D64F680C196}">
      <dgm:prSet/>
      <dgm:spPr/>
      <dgm:t>
        <a:bodyPr/>
        <a:lstStyle/>
        <a:p>
          <a:endParaRPr lang="en-US"/>
        </a:p>
      </dgm:t>
    </dgm:pt>
    <dgm:pt modelId="{72ADE275-A950-4A86-A21E-FD4215092FEA}" type="sibTrans" cxnId="{CBEFD4AA-F066-41A8-96C7-4D64F680C196}">
      <dgm:prSet/>
      <dgm:spPr/>
      <dgm:t>
        <a:bodyPr/>
        <a:lstStyle/>
        <a:p>
          <a:endParaRPr lang="en-US"/>
        </a:p>
      </dgm:t>
    </dgm:pt>
    <dgm:pt modelId="{1F792F43-FFAF-45C9-825D-E112E8241D49}">
      <dgm:prSet/>
      <dgm:spPr/>
      <dgm:t>
        <a:bodyPr/>
        <a:lstStyle/>
        <a:p>
          <a:r>
            <a:rPr lang="en-US"/>
            <a:t>Java developers build 7 times/day and 30% fail.</a:t>
          </a:r>
        </a:p>
      </dgm:t>
    </dgm:pt>
    <dgm:pt modelId="{6B18F12D-BFF9-4923-B6A3-29AD823CA822}" type="parTrans" cxnId="{76B1CF22-1D71-4853-B4B0-FF78F86E885D}">
      <dgm:prSet/>
      <dgm:spPr/>
      <dgm:t>
        <a:bodyPr/>
        <a:lstStyle/>
        <a:p>
          <a:endParaRPr lang="en-US"/>
        </a:p>
      </dgm:t>
    </dgm:pt>
    <dgm:pt modelId="{847D12DF-0832-48AC-9F0E-BF6B10FBA2AE}" type="sibTrans" cxnId="{76B1CF22-1D71-4853-B4B0-FF78F86E885D}">
      <dgm:prSet/>
      <dgm:spPr/>
      <dgm:t>
        <a:bodyPr/>
        <a:lstStyle/>
        <a:p>
          <a:endParaRPr lang="en-US"/>
        </a:p>
      </dgm:t>
    </dgm:pt>
    <dgm:pt modelId="{1604C1AB-4E24-9049-99BA-EDA3ABDFD757}" type="pres">
      <dgm:prSet presAssocID="{1558C969-CEA0-468B-891C-769039869CE7}" presName="Name0" presStyleCnt="0">
        <dgm:presLayoutVars>
          <dgm:dir/>
          <dgm:animLvl val="lvl"/>
          <dgm:resizeHandles val="exact"/>
        </dgm:presLayoutVars>
      </dgm:prSet>
      <dgm:spPr/>
    </dgm:pt>
    <dgm:pt modelId="{F54C1FE1-7A68-A24A-AEF4-F273AA93110E}" type="pres">
      <dgm:prSet presAssocID="{16C0BE4F-B6EF-4836-87D2-EEA36ECB8211}" presName="linNode" presStyleCnt="0"/>
      <dgm:spPr/>
    </dgm:pt>
    <dgm:pt modelId="{82DFB626-9BA9-D04A-B91B-86989F85A05E}" type="pres">
      <dgm:prSet presAssocID="{16C0BE4F-B6EF-4836-87D2-EEA36ECB8211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01DC93A-C749-A049-90C4-B35B9991128E}" type="pres">
      <dgm:prSet presAssocID="{16C0BE4F-B6EF-4836-87D2-EEA36ECB8211}" presName="descendantText" presStyleLbl="alignAccFollowNode1" presStyleIdx="0" presStyleCnt="3">
        <dgm:presLayoutVars>
          <dgm:bulletEnabled val="1"/>
        </dgm:presLayoutVars>
      </dgm:prSet>
      <dgm:spPr/>
    </dgm:pt>
    <dgm:pt modelId="{59883CBC-8159-2749-8224-5874A477709E}" type="pres">
      <dgm:prSet presAssocID="{32417429-8E73-4F6A-8E90-6678EA61ED9E}" presName="sp" presStyleCnt="0"/>
      <dgm:spPr/>
    </dgm:pt>
    <dgm:pt modelId="{273FA550-3336-6640-B5F6-F20BBE77F900}" type="pres">
      <dgm:prSet presAssocID="{7AFD5153-AE72-4900-BE56-96C4EF2A583A}" presName="linNode" presStyleCnt="0"/>
      <dgm:spPr/>
    </dgm:pt>
    <dgm:pt modelId="{DCE502E7-6224-E440-802D-493467A216B3}" type="pres">
      <dgm:prSet presAssocID="{7AFD5153-AE72-4900-BE56-96C4EF2A583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198069A-DCF9-DD4D-9B16-1F859D2C878A}" type="pres">
      <dgm:prSet presAssocID="{7AFD5153-AE72-4900-BE56-96C4EF2A583A}" presName="descendantText" presStyleLbl="alignAccFollowNode1" presStyleIdx="1" presStyleCnt="3">
        <dgm:presLayoutVars>
          <dgm:bulletEnabled val="1"/>
        </dgm:presLayoutVars>
      </dgm:prSet>
      <dgm:spPr/>
    </dgm:pt>
    <dgm:pt modelId="{1F17CF89-4CFA-6544-82EA-6F2DE17EDE6F}" type="pres">
      <dgm:prSet presAssocID="{176D9ED2-C056-4ABB-ACB5-D3237E14C73F}" presName="sp" presStyleCnt="0"/>
      <dgm:spPr/>
    </dgm:pt>
    <dgm:pt modelId="{716CB201-9D17-0C46-BBE7-53AEE6D54684}" type="pres">
      <dgm:prSet presAssocID="{CBB0568A-D5DD-4D0A-BE55-7D99862A0FE3}" presName="linNode" presStyleCnt="0"/>
      <dgm:spPr/>
    </dgm:pt>
    <dgm:pt modelId="{B2E4B6D3-C890-4D43-8285-80B4ECA7AC20}" type="pres">
      <dgm:prSet presAssocID="{CBB0568A-D5DD-4D0A-BE55-7D99862A0FE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B2FA696-9D8E-2347-880A-1F57DBD52550}" type="pres">
      <dgm:prSet presAssocID="{CBB0568A-D5DD-4D0A-BE55-7D99862A0FE3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4860804-D224-CE42-8E69-58FD63C528A8}" type="presOf" srcId="{A559B556-6BF9-4867-9688-BC2126DB2F64}" destId="{601DC93A-C749-A049-90C4-B35B9991128E}" srcOrd="0" destOrd="0" presId="urn:microsoft.com/office/officeart/2005/8/layout/vList5"/>
    <dgm:cxn modelId="{A2ADF60C-905D-4239-AF77-F4F03C375595}" srcId="{1558C969-CEA0-468B-891C-769039869CE7}" destId="{CBB0568A-D5DD-4D0A-BE55-7D99862A0FE3}" srcOrd="2" destOrd="0" parTransId="{5086B581-D4E1-4CFF-80DC-97680D13CBC3}" sibTransId="{19260C05-1D3B-45EC-9778-3598DE9721A0}"/>
    <dgm:cxn modelId="{0E39DF20-3EBA-4A71-A703-55A7A33D0BFD}" srcId="{1558C969-CEA0-468B-891C-769039869CE7}" destId="{16C0BE4F-B6EF-4836-87D2-EEA36ECB8211}" srcOrd="0" destOrd="0" parTransId="{44A970EA-1451-4860-B0FD-F75203B59ECB}" sibTransId="{32417429-8E73-4F6A-8E90-6678EA61ED9E}"/>
    <dgm:cxn modelId="{DBBCEE20-6A26-BC4C-BD91-95EC427546ED}" type="presOf" srcId="{CBB0568A-D5DD-4D0A-BE55-7D99862A0FE3}" destId="{B2E4B6D3-C890-4D43-8285-80B4ECA7AC20}" srcOrd="0" destOrd="0" presId="urn:microsoft.com/office/officeart/2005/8/layout/vList5"/>
    <dgm:cxn modelId="{76B1CF22-1D71-4853-B4B0-FF78F86E885D}" srcId="{CBB0568A-D5DD-4D0A-BE55-7D99862A0FE3}" destId="{1F792F43-FFAF-45C9-825D-E112E8241D49}" srcOrd="1" destOrd="0" parTransId="{6B18F12D-BFF9-4923-B6A3-29AD823CA822}" sibTransId="{847D12DF-0832-48AC-9F0E-BF6B10FBA2AE}"/>
    <dgm:cxn modelId="{525DCF3C-E6C1-46A0-8A97-5E7201A5AE1C}" srcId="{16C0BE4F-B6EF-4836-87D2-EEA36ECB8211}" destId="{A559B556-6BF9-4867-9688-BC2126DB2F64}" srcOrd="0" destOrd="0" parTransId="{63A7A291-5E28-4B56-80C6-DBD55A4FDCF7}" sibTransId="{C80875AF-05E0-4067-BC38-E7B31F685317}"/>
    <dgm:cxn modelId="{54B17950-B53F-1340-82B7-6C35E524636C}" type="presOf" srcId="{7AFD5153-AE72-4900-BE56-96C4EF2A583A}" destId="{DCE502E7-6224-E440-802D-493467A216B3}" srcOrd="0" destOrd="0" presId="urn:microsoft.com/office/officeart/2005/8/layout/vList5"/>
    <dgm:cxn modelId="{6D01B06D-D923-481C-8D97-FC5355E5FFB4}" srcId="{7AFD5153-AE72-4900-BE56-96C4EF2A583A}" destId="{B926C271-29E7-400E-B854-5DCBEC790052}" srcOrd="0" destOrd="0" parTransId="{31744D2B-6CA7-4973-93BE-4CE3E5820FAF}" sibTransId="{D73A2571-B454-4315-A8FF-4BE113C305CB}"/>
    <dgm:cxn modelId="{5DB55A81-2880-6B4A-BF57-F9DC8D862C8D}" type="presOf" srcId="{1F792F43-FFAF-45C9-825D-E112E8241D49}" destId="{DB2FA696-9D8E-2347-880A-1F57DBD52550}" srcOrd="0" destOrd="1" presId="urn:microsoft.com/office/officeart/2005/8/layout/vList5"/>
    <dgm:cxn modelId="{08A5D186-15C3-405D-9C48-CC10FC1FAE8F}" srcId="{1558C969-CEA0-468B-891C-769039869CE7}" destId="{7AFD5153-AE72-4900-BE56-96C4EF2A583A}" srcOrd="1" destOrd="0" parTransId="{1F69FCBE-F753-41D5-AEA2-FF6566AE7039}" sibTransId="{176D9ED2-C056-4ABB-ACB5-D3237E14C73F}"/>
    <dgm:cxn modelId="{7F3285A7-5CF5-2F40-9EE3-16589F40DE9F}" type="presOf" srcId="{16C0BE4F-B6EF-4836-87D2-EEA36ECB8211}" destId="{82DFB626-9BA9-D04A-B91B-86989F85A05E}" srcOrd="0" destOrd="0" presId="urn:microsoft.com/office/officeart/2005/8/layout/vList5"/>
    <dgm:cxn modelId="{CBEFD4AA-F066-41A8-96C7-4D64F680C196}" srcId="{CBB0568A-D5DD-4D0A-BE55-7D99862A0FE3}" destId="{48674126-7500-4BE7-8A03-68A43A3F1A37}" srcOrd="0" destOrd="0" parTransId="{0717E0BC-0DE5-494E-9967-980DB7261A74}" sibTransId="{72ADE275-A950-4A86-A21E-FD4215092FEA}"/>
    <dgm:cxn modelId="{759F01AD-28D6-554F-B636-70CDC2931BDE}" type="presOf" srcId="{48674126-7500-4BE7-8A03-68A43A3F1A37}" destId="{DB2FA696-9D8E-2347-880A-1F57DBD52550}" srcOrd="0" destOrd="0" presId="urn:microsoft.com/office/officeart/2005/8/layout/vList5"/>
    <dgm:cxn modelId="{BA9844D5-3FD4-5D4E-B249-EC53A39E2F7F}" type="presOf" srcId="{B926C271-29E7-400E-B854-5DCBEC790052}" destId="{A198069A-DCF9-DD4D-9B16-1F859D2C878A}" srcOrd="0" destOrd="0" presId="urn:microsoft.com/office/officeart/2005/8/layout/vList5"/>
    <dgm:cxn modelId="{F0B1FDDE-CAFF-514F-8884-148CE9101B0A}" type="presOf" srcId="{1558C969-CEA0-468B-891C-769039869CE7}" destId="{1604C1AB-4E24-9049-99BA-EDA3ABDFD757}" srcOrd="0" destOrd="0" presId="urn:microsoft.com/office/officeart/2005/8/layout/vList5"/>
    <dgm:cxn modelId="{50C44706-853A-B142-8AD3-812CF3EC4ADF}" type="presParOf" srcId="{1604C1AB-4E24-9049-99BA-EDA3ABDFD757}" destId="{F54C1FE1-7A68-A24A-AEF4-F273AA93110E}" srcOrd="0" destOrd="0" presId="urn:microsoft.com/office/officeart/2005/8/layout/vList5"/>
    <dgm:cxn modelId="{9B14F015-B508-0F47-93FF-50559B3FE890}" type="presParOf" srcId="{F54C1FE1-7A68-A24A-AEF4-F273AA93110E}" destId="{82DFB626-9BA9-D04A-B91B-86989F85A05E}" srcOrd="0" destOrd="0" presId="urn:microsoft.com/office/officeart/2005/8/layout/vList5"/>
    <dgm:cxn modelId="{59121075-317F-8D45-83BD-DF35D0E5C101}" type="presParOf" srcId="{F54C1FE1-7A68-A24A-AEF4-F273AA93110E}" destId="{601DC93A-C749-A049-90C4-B35B9991128E}" srcOrd="1" destOrd="0" presId="urn:microsoft.com/office/officeart/2005/8/layout/vList5"/>
    <dgm:cxn modelId="{3E3E2FAF-9DDE-794D-A113-FA2D9C9C55BE}" type="presParOf" srcId="{1604C1AB-4E24-9049-99BA-EDA3ABDFD757}" destId="{59883CBC-8159-2749-8224-5874A477709E}" srcOrd="1" destOrd="0" presId="urn:microsoft.com/office/officeart/2005/8/layout/vList5"/>
    <dgm:cxn modelId="{F65EFED3-BB5D-BA44-944F-971F6A2D7766}" type="presParOf" srcId="{1604C1AB-4E24-9049-99BA-EDA3ABDFD757}" destId="{273FA550-3336-6640-B5F6-F20BBE77F900}" srcOrd="2" destOrd="0" presId="urn:microsoft.com/office/officeart/2005/8/layout/vList5"/>
    <dgm:cxn modelId="{CA171923-6B4B-A04D-96AB-8C22CE39FDB7}" type="presParOf" srcId="{273FA550-3336-6640-B5F6-F20BBE77F900}" destId="{DCE502E7-6224-E440-802D-493467A216B3}" srcOrd="0" destOrd="0" presId="urn:microsoft.com/office/officeart/2005/8/layout/vList5"/>
    <dgm:cxn modelId="{A8CA6C11-9DA2-3E49-9E57-E76850267E8F}" type="presParOf" srcId="{273FA550-3336-6640-B5F6-F20BBE77F900}" destId="{A198069A-DCF9-DD4D-9B16-1F859D2C878A}" srcOrd="1" destOrd="0" presId="urn:microsoft.com/office/officeart/2005/8/layout/vList5"/>
    <dgm:cxn modelId="{C0B87626-44FB-CD4B-8A0A-151811B14A03}" type="presParOf" srcId="{1604C1AB-4E24-9049-99BA-EDA3ABDFD757}" destId="{1F17CF89-4CFA-6544-82EA-6F2DE17EDE6F}" srcOrd="3" destOrd="0" presId="urn:microsoft.com/office/officeart/2005/8/layout/vList5"/>
    <dgm:cxn modelId="{89E3E6F7-E807-3841-88F1-6897450EF2E9}" type="presParOf" srcId="{1604C1AB-4E24-9049-99BA-EDA3ABDFD757}" destId="{716CB201-9D17-0C46-BBE7-53AEE6D54684}" srcOrd="4" destOrd="0" presId="urn:microsoft.com/office/officeart/2005/8/layout/vList5"/>
    <dgm:cxn modelId="{C22A18D7-BE02-CE48-BB76-A3670094C299}" type="presParOf" srcId="{716CB201-9D17-0C46-BBE7-53AEE6D54684}" destId="{B2E4B6D3-C890-4D43-8285-80B4ECA7AC20}" srcOrd="0" destOrd="0" presId="urn:microsoft.com/office/officeart/2005/8/layout/vList5"/>
    <dgm:cxn modelId="{CCC7024F-EF81-814C-9FE1-E2F28E9E6C72}" type="presParOf" srcId="{716CB201-9D17-0C46-BBE7-53AEE6D54684}" destId="{DB2FA696-9D8E-2347-880A-1F57DBD525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70C8869-4099-4378-BC21-3B93C98095F8}" type="doc">
      <dgm:prSet loTypeId="urn:microsoft.com/office/officeart/2005/8/layout/hierarchy4" loCatId="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B6AA150-8C54-4882-B98E-56151F81A5E0}">
      <dgm:prSet/>
      <dgm:spPr/>
      <dgm:t>
        <a:bodyPr/>
        <a:lstStyle/>
        <a:p>
          <a:r>
            <a:rPr lang="en-US"/>
            <a:t>How do you obtain compilation repair examples?</a:t>
          </a:r>
        </a:p>
      </dgm:t>
    </dgm:pt>
    <dgm:pt modelId="{67C65328-C234-4DC5-90C2-6AC16C83ADEF}" type="parTrans" cxnId="{00A39A8A-2995-4A6E-A34E-6E725C755FB1}">
      <dgm:prSet/>
      <dgm:spPr/>
      <dgm:t>
        <a:bodyPr/>
        <a:lstStyle/>
        <a:p>
          <a:endParaRPr lang="en-US"/>
        </a:p>
      </dgm:t>
    </dgm:pt>
    <dgm:pt modelId="{8104FC47-EC81-4771-B1D0-41BAE458391A}" type="sibTrans" cxnId="{00A39A8A-2995-4A6E-A34E-6E725C755FB1}">
      <dgm:prSet/>
      <dgm:spPr/>
      <dgm:t>
        <a:bodyPr/>
        <a:lstStyle/>
        <a:p>
          <a:endParaRPr lang="en-US"/>
        </a:p>
      </dgm:t>
    </dgm:pt>
    <dgm:pt modelId="{45FAC456-D282-4742-AEAD-CF23981D0A05}">
      <dgm:prSet/>
      <dgm:spPr/>
      <dgm:t>
        <a:bodyPr/>
        <a:lstStyle/>
        <a:p>
          <a:r>
            <a:rPr lang="en-US"/>
            <a:t>How do you present them?</a:t>
          </a:r>
        </a:p>
      </dgm:t>
    </dgm:pt>
    <dgm:pt modelId="{9CCA106D-209D-4FFC-B8FD-9DF68B0F6CD9}" type="parTrans" cxnId="{4718A87D-B40A-4508-8239-E9F9467DF205}">
      <dgm:prSet/>
      <dgm:spPr/>
      <dgm:t>
        <a:bodyPr/>
        <a:lstStyle/>
        <a:p>
          <a:endParaRPr lang="en-US"/>
        </a:p>
      </dgm:t>
    </dgm:pt>
    <dgm:pt modelId="{D4DFCF83-0E21-4A65-A15E-D9B8B597B90C}" type="sibTrans" cxnId="{4718A87D-B40A-4508-8239-E9F9467DF205}">
      <dgm:prSet/>
      <dgm:spPr/>
      <dgm:t>
        <a:bodyPr/>
        <a:lstStyle/>
        <a:p>
          <a:endParaRPr lang="en-US"/>
        </a:p>
      </dgm:t>
    </dgm:pt>
    <dgm:pt modelId="{ECF1F5B1-8949-6649-83C6-EC6ECB81508B}">
      <dgm:prSet/>
      <dgm:spPr/>
      <dgm:t>
        <a:bodyPr/>
        <a:lstStyle/>
        <a:p>
          <a:r>
            <a:rPr lang="en-US" dirty="0"/>
            <a:t>Compilation repair examples can help programmers resolve errors.</a:t>
          </a:r>
        </a:p>
      </dgm:t>
    </dgm:pt>
    <dgm:pt modelId="{1C2A6485-3848-914D-B5E0-5D528722A04D}" type="parTrans" cxnId="{07330E9F-2222-FD44-8E1C-CF7809F6AB3C}">
      <dgm:prSet/>
      <dgm:spPr/>
      <dgm:t>
        <a:bodyPr/>
        <a:lstStyle/>
        <a:p>
          <a:endParaRPr lang="en-US"/>
        </a:p>
      </dgm:t>
    </dgm:pt>
    <dgm:pt modelId="{494639A6-680B-EA4D-8A2C-7D5982C34809}" type="sibTrans" cxnId="{07330E9F-2222-FD44-8E1C-CF7809F6AB3C}">
      <dgm:prSet/>
      <dgm:spPr/>
      <dgm:t>
        <a:bodyPr/>
        <a:lstStyle/>
        <a:p>
          <a:endParaRPr lang="en-US"/>
        </a:p>
      </dgm:t>
    </dgm:pt>
    <dgm:pt modelId="{0FA0EB45-AB31-CF4D-9DDD-E0213E77C69E}" type="pres">
      <dgm:prSet presAssocID="{070C8869-4099-4378-BC21-3B93C98095F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6948334-2726-DF44-9C5A-B54CAE424BAF}" type="pres">
      <dgm:prSet presAssocID="{ECF1F5B1-8949-6649-83C6-EC6ECB81508B}" presName="vertOne" presStyleCnt="0"/>
      <dgm:spPr/>
    </dgm:pt>
    <dgm:pt modelId="{2B1710A3-898B-394B-BCBB-537B12C154DB}" type="pres">
      <dgm:prSet presAssocID="{ECF1F5B1-8949-6649-83C6-EC6ECB81508B}" presName="txOne" presStyleLbl="node0" presStyleIdx="0" presStyleCnt="3">
        <dgm:presLayoutVars>
          <dgm:chPref val="3"/>
        </dgm:presLayoutVars>
      </dgm:prSet>
      <dgm:spPr/>
    </dgm:pt>
    <dgm:pt modelId="{EDF986CE-331D-9F46-8461-3A975804ED30}" type="pres">
      <dgm:prSet presAssocID="{ECF1F5B1-8949-6649-83C6-EC6ECB81508B}" presName="horzOne" presStyleCnt="0"/>
      <dgm:spPr/>
    </dgm:pt>
    <dgm:pt modelId="{16AC023F-F10D-754C-B584-E221C70CA7E1}" type="pres">
      <dgm:prSet presAssocID="{494639A6-680B-EA4D-8A2C-7D5982C34809}" presName="sibSpaceOne" presStyleCnt="0"/>
      <dgm:spPr/>
    </dgm:pt>
    <dgm:pt modelId="{AA67682D-C0D1-4145-AED3-1CCB43B68F92}" type="pres">
      <dgm:prSet presAssocID="{CB6AA150-8C54-4882-B98E-56151F81A5E0}" presName="vertOne" presStyleCnt="0"/>
      <dgm:spPr/>
    </dgm:pt>
    <dgm:pt modelId="{AF742C60-0ADF-F14D-A1C4-2C96205A7A23}" type="pres">
      <dgm:prSet presAssocID="{CB6AA150-8C54-4882-B98E-56151F81A5E0}" presName="txOne" presStyleLbl="node0" presStyleIdx="1" presStyleCnt="3">
        <dgm:presLayoutVars>
          <dgm:chPref val="3"/>
        </dgm:presLayoutVars>
      </dgm:prSet>
      <dgm:spPr/>
    </dgm:pt>
    <dgm:pt modelId="{DD029EBF-944C-704A-B8FF-A7926F48C618}" type="pres">
      <dgm:prSet presAssocID="{CB6AA150-8C54-4882-B98E-56151F81A5E0}" presName="horzOne" presStyleCnt="0"/>
      <dgm:spPr/>
    </dgm:pt>
    <dgm:pt modelId="{9AEED6A4-AFCF-2C44-8638-4092F58CAC49}" type="pres">
      <dgm:prSet presAssocID="{8104FC47-EC81-4771-B1D0-41BAE458391A}" presName="sibSpaceOne" presStyleCnt="0"/>
      <dgm:spPr/>
    </dgm:pt>
    <dgm:pt modelId="{705BEAF1-B4EF-0B4F-BEEA-895960784134}" type="pres">
      <dgm:prSet presAssocID="{45FAC456-D282-4742-AEAD-CF23981D0A05}" presName="vertOne" presStyleCnt="0"/>
      <dgm:spPr/>
    </dgm:pt>
    <dgm:pt modelId="{49E4F7F1-7E7E-B24A-A857-7A412ED7F62F}" type="pres">
      <dgm:prSet presAssocID="{45FAC456-D282-4742-AEAD-CF23981D0A05}" presName="txOne" presStyleLbl="node0" presStyleIdx="2" presStyleCnt="3">
        <dgm:presLayoutVars>
          <dgm:chPref val="3"/>
        </dgm:presLayoutVars>
      </dgm:prSet>
      <dgm:spPr/>
    </dgm:pt>
    <dgm:pt modelId="{CB7F6119-29A3-CB40-A77A-12DA0E83F599}" type="pres">
      <dgm:prSet presAssocID="{45FAC456-D282-4742-AEAD-CF23981D0A05}" presName="horzOne" presStyleCnt="0"/>
      <dgm:spPr/>
    </dgm:pt>
  </dgm:ptLst>
  <dgm:cxnLst>
    <dgm:cxn modelId="{5FEBD734-2522-424B-9D77-65223A504196}" type="presOf" srcId="{CB6AA150-8C54-4882-B98E-56151F81A5E0}" destId="{AF742C60-0ADF-F14D-A1C4-2C96205A7A23}" srcOrd="0" destOrd="0" presId="urn:microsoft.com/office/officeart/2005/8/layout/hierarchy4"/>
    <dgm:cxn modelId="{A5177439-21C2-FD4E-84D6-EE4546DBA712}" type="presOf" srcId="{ECF1F5B1-8949-6649-83C6-EC6ECB81508B}" destId="{2B1710A3-898B-394B-BCBB-537B12C154DB}" srcOrd="0" destOrd="0" presId="urn:microsoft.com/office/officeart/2005/8/layout/hierarchy4"/>
    <dgm:cxn modelId="{9BF0473C-42F7-9F40-8F43-DA752AC6697E}" type="presOf" srcId="{45FAC456-D282-4742-AEAD-CF23981D0A05}" destId="{49E4F7F1-7E7E-B24A-A857-7A412ED7F62F}" srcOrd="0" destOrd="0" presId="urn:microsoft.com/office/officeart/2005/8/layout/hierarchy4"/>
    <dgm:cxn modelId="{4718A87D-B40A-4508-8239-E9F9467DF205}" srcId="{070C8869-4099-4378-BC21-3B93C98095F8}" destId="{45FAC456-D282-4742-AEAD-CF23981D0A05}" srcOrd="2" destOrd="0" parTransId="{9CCA106D-209D-4FFC-B8FD-9DF68B0F6CD9}" sibTransId="{D4DFCF83-0E21-4A65-A15E-D9B8B597B90C}"/>
    <dgm:cxn modelId="{00A39A8A-2995-4A6E-A34E-6E725C755FB1}" srcId="{070C8869-4099-4378-BC21-3B93C98095F8}" destId="{CB6AA150-8C54-4882-B98E-56151F81A5E0}" srcOrd="1" destOrd="0" parTransId="{67C65328-C234-4DC5-90C2-6AC16C83ADEF}" sibTransId="{8104FC47-EC81-4771-B1D0-41BAE458391A}"/>
    <dgm:cxn modelId="{C6F25292-17EE-3449-A85F-7F45A497ED29}" type="presOf" srcId="{070C8869-4099-4378-BC21-3B93C98095F8}" destId="{0FA0EB45-AB31-CF4D-9DDD-E0213E77C69E}" srcOrd="0" destOrd="0" presId="urn:microsoft.com/office/officeart/2005/8/layout/hierarchy4"/>
    <dgm:cxn modelId="{07330E9F-2222-FD44-8E1C-CF7809F6AB3C}" srcId="{070C8869-4099-4378-BC21-3B93C98095F8}" destId="{ECF1F5B1-8949-6649-83C6-EC6ECB81508B}" srcOrd="0" destOrd="0" parTransId="{1C2A6485-3848-914D-B5E0-5D528722A04D}" sibTransId="{494639A6-680B-EA4D-8A2C-7D5982C34809}"/>
    <dgm:cxn modelId="{66AC1057-D468-694B-BDD6-8BD183D1413F}" type="presParOf" srcId="{0FA0EB45-AB31-CF4D-9DDD-E0213E77C69E}" destId="{66948334-2726-DF44-9C5A-B54CAE424BAF}" srcOrd="0" destOrd="0" presId="urn:microsoft.com/office/officeart/2005/8/layout/hierarchy4"/>
    <dgm:cxn modelId="{1B19B417-6470-8341-88FF-73298FBB6749}" type="presParOf" srcId="{66948334-2726-DF44-9C5A-B54CAE424BAF}" destId="{2B1710A3-898B-394B-BCBB-537B12C154DB}" srcOrd="0" destOrd="0" presId="urn:microsoft.com/office/officeart/2005/8/layout/hierarchy4"/>
    <dgm:cxn modelId="{96D50B7B-A6B4-C24D-9238-5A6C39C9CEFD}" type="presParOf" srcId="{66948334-2726-DF44-9C5A-B54CAE424BAF}" destId="{EDF986CE-331D-9F46-8461-3A975804ED30}" srcOrd="1" destOrd="0" presId="urn:microsoft.com/office/officeart/2005/8/layout/hierarchy4"/>
    <dgm:cxn modelId="{8DA018DE-DF77-EA49-B574-EAC6B93327A0}" type="presParOf" srcId="{0FA0EB45-AB31-CF4D-9DDD-E0213E77C69E}" destId="{16AC023F-F10D-754C-B584-E221C70CA7E1}" srcOrd="1" destOrd="0" presId="urn:microsoft.com/office/officeart/2005/8/layout/hierarchy4"/>
    <dgm:cxn modelId="{71A9A617-E045-E245-83CE-2744806D97C2}" type="presParOf" srcId="{0FA0EB45-AB31-CF4D-9DDD-E0213E77C69E}" destId="{AA67682D-C0D1-4145-AED3-1CCB43B68F92}" srcOrd="2" destOrd="0" presId="urn:microsoft.com/office/officeart/2005/8/layout/hierarchy4"/>
    <dgm:cxn modelId="{C5DDED15-8F1A-E248-9BAD-1D77DEBF674A}" type="presParOf" srcId="{AA67682D-C0D1-4145-AED3-1CCB43B68F92}" destId="{AF742C60-0ADF-F14D-A1C4-2C96205A7A23}" srcOrd="0" destOrd="0" presId="urn:microsoft.com/office/officeart/2005/8/layout/hierarchy4"/>
    <dgm:cxn modelId="{8C2D93E7-730A-2F45-88BA-4F89E7DB5840}" type="presParOf" srcId="{AA67682D-C0D1-4145-AED3-1CCB43B68F92}" destId="{DD029EBF-944C-704A-B8FF-A7926F48C618}" srcOrd="1" destOrd="0" presId="urn:microsoft.com/office/officeart/2005/8/layout/hierarchy4"/>
    <dgm:cxn modelId="{0DDBDF72-010D-2847-8203-85A1AC856582}" type="presParOf" srcId="{0FA0EB45-AB31-CF4D-9DDD-E0213E77C69E}" destId="{9AEED6A4-AFCF-2C44-8638-4092F58CAC49}" srcOrd="3" destOrd="0" presId="urn:microsoft.com/office/officeart/2005/8/layout/hierarchy4"/>
    <dgm:cxn modelId="{CC68F19E-3811-1D4F-8DF2-4998713A74EA}" type="presParOf" srcId="{0FA0EB45-AB31-CF4D-9DDD-E0213E77C69E}" destId="{705BEAF1-B4EF-0B4F-BEEA-895960784134}" srcOrd="4" destOrd="0" presId="urn:microsoft.com/office/officeart/2005/8/layout/hierarchy4"/>
    <dgm:cxn modelId="{A5B23BFC-654A-0643-AC76-EF0A27EDCE5D}" type="presParOf" srcId="{705BEAF1-B4EF-0B4F-BEEA-895960784134}" destId="{49E4F7F1-7E7E-B24A-A857-7A412ED7F62F}" srcOrd="0" destOrd="0" presId="urn:microsoft.com/office/officeart/2005/8/layout/hierarchy4"/>
    <dgm:cxn modelId="{676EA4CC-0864-BE44-AF52-2EDB4360B18B}" type="presParOf" srcId="{705BEAF1-B4EF-0B4F-BEEA-895960784134}" destId="{CB7F6119-29A3-CB40-A77A-12DA0E83F59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9A5BEA-E892-4C77-9D71-7824D6A97D58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55E8D6F-13F3-4BDC-A2BD-C5664C8A6BB7}">
      <dgm:prSet/>
      <dgm:spPr/>
      <dgm:t>
        <a:bodyPr/>
        <a:lstStyle/>
        <a:p>
          <a:r>
            <a:rPr lang="en-US"/>
            <a:t>Other Strategies</a:t>
          </a:r>
        </a:p>
      </dgm:t>
    </dgm:pt>
    <dgm:pt modelId="{9F535B11-C1CC-4C9D-8474-B0564B527D17}" type="parTrans" cxnId="{6C7EE04B-50AB-4A81-A188-0E8A6DE44A68}">
      <dgm:prSet/>
      <dgm:spPr/>
      <dgm:t>
        <a:bodyPr/>
        <a:lstStyle/>
        <a:p>
          <a:endParaRPr lang="en-US"/>
        </a:p>
      </dgm:t>
    </dgm:pt>
    <dgm:pt modelId="{37B384FE-A312-433E-AE8A-BD33A2440157}" type="sibTrans" cxnId="{6C7EE04B-50AB-4A81-A188-0E8A6DE44A68}">
      <dgm:prSet/>
      <dgm:spPr/>
      <dgm:t>
        <a:bodyPr/>
        <a:lstStyle/>
        <a:p>
          <a:endParaRPr lang="en-US"/>
        </a:p>
      </dgm:t>
    </dgm:pt>
    <dgm:pt modelId="{4694553B-B02E-471F-9759-1ABCAAF08EC2}">
      <dgm:prSet/>
      <dgm:spPr/>
      <dgm:t>
        <a:bodyPr/>
        <a:lstStyle/>
        <a:p>
          <a:r>
            <a:rPr lang="en-US"/>
            <a:t>Collect uncompilable programs, and repair them.</a:t>
          </a:r>
        </a:p>
      </dgm:t>
    </dgm:pt>
    <dgm:pt modelId="{6E1206DF-2613-46D1-9325-1A27247A1E97}" type="parTrans" cxnId="{73EAB34C-886B-423A-8664-6827A0722E0C}">
      <dgm:prSet/>
      <dgm:spPr/>
      <dgm:t>
        <a:bodyPr/>
        <a:lstStyle/>
        <a:p>
          <a:endParaRPr lang="en-US"/>
        </a:p>
      </dgm:t>
    </dgm:pt>
    <dgm:pt modelId="{5E258605-B9D3-4E84-AD2F-0B057E46AF11}" type="sibTrans" cxnId="{73EAB34C-886B-423A-8664-6827A0722E0C}">
      <dgm:prSet/>
      <dgm:spPr/>
      <dgm:t>
        <a:bodyPr/>
        <a:lstStyle/>
        <a:p>
          <a:endParaRPr lang="en-US"/>
        </a:p>
      </dgm:t>
    </dgm:pt>
    <dgm:pt modelId="{316B48C6-7EF1-4F40-BE99-D2697DE7B169}">
      <dgm:prSet/>
      <dgm:spPr/>
      <dgm:t>
        <a:bodyPr/>
        <a:lstStyle/>
        <a:p>
          <a:r>
            <a:rPr lang="en-US"/>
            <a:t>Data Mining: sk_p, Prophet, DeepFix, Genesis, TRACER.</a:t>
          </a:r>
        </a:p>
      </dgm:t>
    </dgm:pt>
    <dgm:pt modelId="{5A7F8B7C-9875-4692-87AA-F02E071BB2EA}" type="parTrans" cxnId="{93397CF5-E412-486E-9251-D62F31272DB5}">
      <dgm:prSet/>
      <dgm:spPr/>
      <dgm:t>
        <a:bodyPr/>
        <a:lstStyle/>
        <a:p>
          <a:endParaRPr lang="en-US"/>
        </a:p>
      </dgm:t>
    </dgm:pt>
    <dgm:pt modelId="{7406A72D-4B16-42A7-9EC4-D48AE0B51EF2}" type="sibTrans" cxnId="{93397CF5-E412-486E-9251-D62F31272DB5}">
      <dgm:prSet/>
      <dgm:spPr/>
      <dgm:t>
        <a:bodyPr/>
        <a:lstStyle/>
        <a:p>
          <a:endParaRPr lang="en-US"/>
        </a:p>
      </dgm:t>
    </dgm:pt>
    <dgm:pt modelId="{EAE0371C-8BD1-4599-BA00-B45179DDED1B}">
      <dgm:prSet/>
      <dgm:spPr/>
      <dgm:t>
        <a:bodyPr/>
        <a:lstStyle/>
        <a:p>
          <a:r>
            <a:rPr lang="en-US"/>
            <a:t>Crowd-sourcing: HelpMeOut, NoFAQ.</a:t>
          </a:r>
        </a:p>
      </dgm:t>
    </dgm:pt>
    <dgm:pt modelId="{4159B34C-FA2E-44CA-9456-0E4B6CA77B5B}" type="parTrans" cxnId="{6289031C-450F-475C-9689-8E1327275915}">
      <dgm:prSet/>
      <dgm:spPr/>
      <dgm:t>
        <a:bodyPr/>
        <a:lstStyle/>
        <a:p>
          <a:endParaRPr lang="en-US"/>
        </a:p>
      </dgm:t>
    </dgm:pt>
    <dgm:pt modelId="{5F495DBA-56E4-4F8B-B90C-28856AAC78F7}" type="sibTrans" cxnId="{6289031C-450F-475C-9689-8E1327275915}">
      <dgm:prSet/>
      <dgm:spPr/>
      <dgm:t>
        <a:bodyPr/>
        <a:lstStyle/>
        <a:p>
          <a:endParaRPr lang="en-US"/>
        </a:p>
      </dgm:t>
    </dgm:pt>
    <dgm:pt modelId="{A6A96D0B-80AA-4D75-900F-57C93B960FDF}">
      <dgm:prSet/>
      <dgm:spPr/>
      <dgm:t>
        <a:bodyPr/>
        <a:lstStyle/>
        <a:p>
          <a:r>
            <a:rPr lang="en-US"/>
            <a:t>It is much easier to break programs than to repair them.</a:t>
          </a:r>
        </a:p>
      </dgm:t>
    </dgm:pt>
    <dgm:pt modelId="{1B243339-562F-497F-8E57-5FE9A777BAEF}" type="parTrans" cxnId="{CFEF0A42-5F9C-4974-901C-2EDB9DF722F9}">
      <dgm:prSet/>
      <dgm:spPr/>
      <dgm:t>
        <a:bodyPr/>
        <a:lstStyle/>
        <a:p>
          <a:endParaRPr lang="en-US"/>
        </a:p>
      </dgm:t>
    </dgm:pt>
    <dgm:pt modelId="{4C48B9F7-62D6-4883-A590-075FFD98EF3C}" type="sibTrans" cxnId="{CFEF0A42-5F9C-4974-901C-2EDB9DF722F9}">
      <dgm:prSet/>
      <dgm:spPr/>
      <dgm:t>
        <a:bodyPr/>
        <a:lstStyle/>
        <a:p>
          <a:endParaRPr lang="en-US"/>
        </a:p>
      </dgm:t>
    </dgm:pt>
    <dgm:pt modelId="{8A6FC40D-A7E5-42E8-B560-904C953AB34C}">
      <dgm:prSet/>
      <dgm:spPr/>
      <dgm:t>
        <a:bodyPr/>
        <a:lstStyle/>
        <a:p>
          <a:r>
            <a:rPr lang="en-US" dirty="0"/>
            <a:t>If we do this over many different </a:t>
          </a:r>
          <a:r>
            <a:rPr lang="en-US" dirty="0" err="1"/>
            <a:t>compilable</a:t>
          </a:r>
          <a:r>
            <a:rPr lang="en-US" dirty="0"/>
            <a:t> programs with random mutations, we can get many repair examples and high coverage of the compiler error space.</a:t>
          </a:r>
        </a:p>
      </dgm:t>
    </dgm:pt>
    <dgm:pt modelId="{ECFE794F-FB00-4B24-AF97-7ACC20F340E8}" type="parTrans" cxnId="{9DDE2041-F02A-4E97-869E-384D9F9F71BD}">
      <dgm:prSet/>
      <dgm:spPr/>
      <dgm:t>
        <a:bodyPr/>
        <a:lstStyle/>
        <a:p>
          <a:endParaRPr lang="en-US"/>
        </a:p>
      </dgm:t>
    </dgm:pt>
    <dgm:pt modelId="{15BD5A13-B35F-41AF-AA19-5B546F17D47D}" type="sibTrans" cxnId="{9DDE2041-F02A-4E97-869E-384D9F9F71BD}">
      <dgm:prSet/>
      <dgm:spPr/>
      <dgm:t>
        <a:bodyPr/>
        <a:lstStyle/>
        <a:p>
          <a:endParaRPr lang="en-US"/>
        </a:p>
      </dgm:t>
    </dgm:pt>
    <dgm:pt modelId="{DF0E1036-6255-CE4B-8291-4C04B4A87BE6}" type="pres">
      <dgm:prSet presAssocID="{3C9A5BEA-E892-4C77-9D71-7824D6A97D58}" presName="Name0" presStyleCnt="0">
        <dgm:presLayoutVars>
          <dgm:dir/>
          <dgm:animLvl val="lvl"/>
          <dgm:resizeHandles val="exact"/>
        </dgm:presLayoutVars>
      </dgm:prSet>
      <dgm:spPr/>
    </dgm:pt>
    <dgm:pt modelId="{8423401D-F746-F443-B840-75186C1762CF}" type="pres">
      <dgm:prSet presAssocID="{8A6FC40D-A7E5-42E8-B560-904C953AB34C}" presName="boxAndChildren" presStyleCnt="0"/>
      <dgm:spPr/>
    </dgm:pt>
    <dgm:pt modelId="{7BDC1B75-8B0E-E341-BBA9-FC4AD1A9E691}" type="pres">
      <dgm:prSet presAssocID="{8A6FC40D-A7E5-42E8-B560-904C953AB34C}" presName="parentTextBox" presStyleLbl="node1" presStyleIdx="0" presStyleCnt="3"/>
      <dgm:spPr/>
    </dgm:pt>
    <dgm:pt modelId="{BBBFA048-BDEF-864A-B44D-563B2C93E809}" type="pres">
      <dgm:prSet presAssocID="{4C48B9F7-62D6-4883-A590-075FFD98EF3C}" presName="sp" presStyleCnt="0"/>
      <dgm:spPr/>
    </dgm:pt>
    <dgm:pt modelId="{16D08F59-6E69-D34D-AFEA-68F862EEDF77}" type="pres">
      <dgm:prSet presAssocID="{A6A96D0B-80AA-4D75-900F-57C93B960FDF}" presName="arrowAndChildren" presStyleCnt="0"/>
      <dgm:spPr/>
    </dgm:pt>
    <dgm:pt modelId="{05DCB2DA-D63D-8A45-BCDF-02E5AA3EA6B5}" type="pres">
      <dgm:prSet presAssocID="{A6A96D0B-80AA-4D75-900F-57C93B960FDF}" presName="parentTextArrow" presStyleLbl="node1" presStyleIdx="1" presStyleCnt="3"/>
      <dgm:spPr/>
    </dgm:pt>
    <dgm:pt modelId="{E14E244C-2EB9-EA4D-9896-35A711A5E9F7}" type="pres">
      <dgm:prSet presAssocID="{37B384FE-A312-433E-AE8A-BD33A2440157}" presName="sp" presStyleCnt="0"/>
      <dgm:spPr/>
    </dgm:pt>
    <dgm:pt modelId="{97C65345-EB16-9541-A883-31A76C8DF985}" type="pres">
      <dgm:prSet presAssocID="{355E8D6F-13F3-4BDC-A2BD-C5664C8A6BB7}" presName="arrowAndChildren" presStyleCnt="0"/>
      <dgm:spPr/>
    </dgm:pt>
    <dgm:pt modelId="{FD8BE2FE-22AD-9143-B0F6-93D731C929D6}" type="pres">
      <dgm:prSet presAssocID="{355E8D6F-13F3-4BDC-A2BD-C5664C8A6BB7}" presName="parentTextArrow" presStyleLbl="node1" presStyleIdx="1" presStyleCnt="3"/>
      <dgm:spPr/>
    </dgm:pt>
    <dgm:pt modelId="{B1E605FD-0FD2-6D44-9274-7D37DD2689B6}" type="pres">
      <dgm:prSet presAssocID="{355E8D6F-13F3-4BDC-A2BD-C5664C8A6BB7}" presName="arrow" presStyleLbl="node1" presStyleIdx="2" presStyleCnt="3"/>
      <dgm:spPr/>
    </dgm:pt>
    <dgm:pt modelId="{CDE95F19-127E-4B44-84EC-64558C03207A}" type="pres">
      <dgm:prSet presAssocID="{355E8D6F-13F3-4BDC-A2BD-C5664C8A6BB7}" presName="descendantArrow" presStyleCnt="0"/>
      <dgm:spPr/>
    </dgm:pt>
    <dgm:pt modelId="{3C5498D2-DB93-114D-850B-901496AB613C}" type="pres">
      <dgm:prSet presAssocID="{4694553B-B02E-471F-9759-1ABCAAF08EC2}" presName="childTextArrow" presStyleLbl="fgAccFollowNode1" presStyleIdx="0" presStyleCnt="3">
        <dgm:presLayoutVars>
          <dgm:bulletEnabled val="1"/>
        </dgm:presLayoutVars>
      </dgm:prSet>
      <dgm:spPr/>
    </dgm:pt>
    <dgm:pt modelId="{F0045508-D697-E24F-965B-36DD54F0986B}" type="pres">
      <dgm:prSet presAssocID="{316B48C6-7EF1-4F40-BE99-D2697DE7B169}" presName="childTextArrow" presStyleLbl="fgAccFollowNode1" presStyleIdx="1" presStyleCnt="3">
        <dgm:presLayoutVars>
          <dgm:bulletEnabled val="1"/>
        </dgm:presLayoutVars>
      </dgm:prSet>
      <dgm:spPr/>
    </dgm:pt>
    <dgm:pt modelId="{B35084CE-98B1-DF44-B32F-162A3714ADE7}" type="pres">
      <dgm:prSet presAssocID="{EAE0371C-8BD1-4599-BA00-B45179DDED1B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6289031C-450F-475C-9689-8E1327275915}" srcId="{355E8D6F-13F3-4BDC-A2BD-C5664C8A6BB7}" destId="{EAE0371C-8BD1-4599-BA00-B45179DDED1B}" srcOrd="2" destOrd="0" parTransId="{4159B34C-FA2E-44CA-9456-0E4B6CA77B5B}" sibTransId="{5F495DBA-56E4-4F8B-B90C-28856AAC78F7}"/>
    <dgm:cxn modelId="{9DDE2041-F02A-4E97-869E-384D9F9F71BD}" srcId="{3C9A5BEA-E892-4C77-9D71-7824D6A97D58}" destId="{8A6FC40D-A7E5-42E8-B560-904C953AB34C}" srcOrd="2" destOrd="0" parTransId="{ECFE794F-FB00-4B24-AF97-7ACC20F340E8}" sibTransId="{15BD5A13-B35F-41AF-AA19-5B546F17D47D}"/>
    <dgm:cxn modelId="{CFEF0A42-5F9C-4974-901C-2EDB9DF722F9}" srcId="{3C9A5BEA-E892-4C77-9D71-7824D6A97D58}" destId="{A6A96D0B-80AA-4D75-900F-57C93B960FDF}" srcOrd="1" destOrd="0" parTransId="{1B243339-562F-497F-8E57-5FE9A777BAEF}" sibTransId="{4C48B9F7-62D6-4883-A590-075FFD98EF3C}"/>
    <dgm:cxn modelId="{14A1D242-01E9-7042-9D86-8566C6D50579}" type="presOf" srcId="{4694553B-B02E-471F-9759-1ABCAAF08EC2}" destId="{3C5498D2-DB93-114D-850B-901496AB613C}" srcOrd="0" destOrd="0" presId="urn:microsoft.com/office/officeart/2005/8/layout/process4"/>
    <dgm:cxn modelId="{6C7EE04B-50AB-4A81-A188-0E8A6DE44A68}" srcId="{3C9A5BEA-E892-4C77-9D71-7824D6A97D58}" destId="{355E8D6F-13F3-4BDC-A2BD-C5664C8A6BB7}" srcOrd="0" destOrd="0" parTransId="{9F535B11-C1CC-4C9D-8474-B0564B527D17}" sibTransId="{37B384FE-A312-433E-AE8A-BD33A2440157}"/>
    <dgm:cxn modelId="{73EAB34C-886B-423A-8664-6827A0722E0C}" srcId="{355E8D6F-13F3-4BDC-A2BD-C5664C8A6BB7}" destId="{4694553B-B02E-471F-9759-1ABCAAF08EC2}" srcOrd="0" destOrd="0" parTransId="{6E1206DF-2613-46D1-9325-1A27247A1E97}" sibTransId="{5E258605-B9D3-4E84-AD2F-0B057E46AF11}"/>
    <dgm:cxn modelId="{3253F853-38B4-B442-A5B1-4B5BA3C3250F}" type="presOf" srcId="{355E8D6F-13F3-4BDC-A2BD-C5664C8A6BB7}" destId="{FD8BE2FE-22AD-9143-B0F6-93D731C929D6}" srcOrd="0" destOrd="0" presId="urn:microsoft.com/office/officeart/2005/8/layout/process4"/>
    <dgm:cxn modelId="{1C47A367-33C6-E149-918D-5B9C057F0683}" type="presOf" srcId="{A6A96D0B-80AA-4D75-900F-57C93B960FDF}" destId="{05DCB2DA-D63D-8A45-BCDF-02E5AA3EA6B5}" srcOrd="0" destOrd="0" presId="urn:microsoft.com/office/officeart/2005/8/layout/process4"/>
    <dgm:cxn modelId="{A5B15D98-E7CE-874A-8F45-4E3C6FEF8A5D}" type="presOf" srcId="{316B48C6-7EF1-4F40-BE99-D2697DE7B169}" destId="{F0045508-D697-E24F-965B-36DD54F0986B}" srcOrd="0" destOrd="0" presId="urn:microsoft.com/office/officeart/2005/8/layout/process4"/>
    <dgm:cxn modelId="{FB679BA3-7A9D-244B-95C7-B0BD21B9E613}" type="presOf" srcId="{EAE0371C-8BD1-4599-BA00-B45179DDED1B}" destId="{B35084CE-98B1-DF44-B32F-162A3714ADE7}" srcOrd="0" destOrd="0" presId="urn:microsoft.com/office/officeart/2005/8/layout/process4"/>
    <dgm:cxn modelId="{A8B561C7-D019-B547-8456-BFB83657FB9D}" type="presOf" srcId="{3C9A5BEA-E892-4C77-9D71-7824D6A97D58}" destId="{DF0E1036-6255-CE4B-8291-4C04B4A87BE6}" srcOrd="0" destOrd="0" presId="urn:microsoft.com/office/officeart/2005/8/layout/process4"/>
    <dgm:cxn modelId="{86C8B1D9-BF31-9247-A359-4BDE939754FF}" type="presOf" srcId="{8A6FC40D-A7E5-42E8-B560-904C953AB34C}" destId="{7BDC1B75-8B0E-E341-BBA9-FC4AD1A9E691}" srcOrd="0" destOrd="0" presId="urn:microsoft.com/office/officeart/2005/8/layout/process4"/>
    <dgm:cxn modelId="{7A7F85F2-9AAF-7041-B1A0-45F6F228C2F3}" type="presOf" srcId="{355E8D6F-13F3-4BDC-A2BD-C5664C8A6BB7}" destId="{B1E605FD-0FD2-6D44-9274-7D37DD2689B6}" srcOrd="1" destOrd="0" presId="urn:microsoft.com/office/officeart/2005/8/layout/process4"/>
    <dgm:cxn modelId="{93397CF5-E412-486E-9251-D62F31272DB5}" srcId="{355E8D6F-13F3-4BDC-A2BD-C5664C8A6BB7}" destId="{316B48C6-7EF1-4F40-BE99-D2697DE7B169}" srcOrd="1" destOrd="0" parTransId="{5A7F8B7C-9875-4692-87AA-F02E071BB2EA}" sibTransId="{7406A72D-4B16-42A7-9EC4-D48AE0B51EF2}"/>
    <dgm:cxn modelId="{A099F5F4-0023-F14E-96A7-D30EA97AF3B1}" type="presParOf" srcId="{DF0E1036-6255-CE4B-8291-4C04B4A87BE6}" destId="{8423401D-F746-F443-B840-75186C1762CF}" srcOrd="0" destOrd="0" presId="urn:microsoft.com/office/officeart/2005/8/layout/process4"/>
    <dgm:cxn modelId="{174B7108-B1D5-D444-9DC3-EFD762217F96}" type="presParOf" srcId="{8423401D-F746-F443-B840-75186C1762CF}" destId="{7BDC1B75-8B0E-E341-BBA9-FC4AD1A9E691}" srcOrd="0" destOrd="0" presId="urn:microsoft.com/office/officeart/2005/8/layout/process4"/>
    <dgm:cxn modelId="{876BBF5C-866D-6945-9E87-A173E5092316}" type="presParOf" srcId="{DF0E1036-6255-CE4B-8291-4C04B4A87BE6}" destId="{BBBFA048-BDEF-864A-B44D-563B2C93E809}" srcOrd="1" destOrd="0" presId="urn:microsoft.com/office/officeart/2005/8/layout/process4"/>
    <dgm:cxn modelId="{08C541AA-6005-694D-9058-3696E17863AC}" type="presParOf" srcId="{DF0E1036-6255-CE4B-8291-4C04B4A87BE6}" destId="{16D08F59-6E69-D34D-AFEA-68F862EEDF77}" srcOrd="2" destOrd="0" presId="urn:microsoft.com/office/officeart/2005/8/layout/process4"/>
    <dgm:cxn modelId="{3B72C380-57C7-2842-9D84-65D5C41D812A}" type="presParOf" srcId="{16D08F59-6E69-D34D-AFEA-68F862EEDF77}" destId="{05DCB2DA-D63D-8A45-BCDF-02E5AA3EA6B5}" srcOrd="0" destOrd="0" presId="urn:microsoft.com/office/officeart/2005/8/layout/process4"/>
    <dgm:cxn modelId="{E9B02334-374C-A346-88DE-DD876036AD81}" type="presParOf" srcId="{DF0E1036-6255-CE4B-8291-4C04B4A87BE6}" destId="{E14E244C-2EB9-EA4D-9896-35A711A5E9F7}" srcOrd="3" destOrd="0" presId="urn:microsoft.com/office/officeart/2005/8/layout/process4"/>
    <dgm:cxn modelId="{6C3A409B-212A-FF43-842A-4B21084388EC}" type="presParOf" srcId="{DF0E1036-6255-CE4B-8291-4C04B4A87BE6}" destId="{97C65345-EB16-9541-A883-31A76C8DF985}" srcOrd="4" destOrd="0" presId="urn:microsoft.com/office/officeart/2005/8/layout/process4"/>
    <dgm:cxn modelId="{673E9D0F-58C7-3D4B-8017-D93E2B8C10F4}" type="presParOf" srcId="{97C65345-EB16-9541-A883-31A76C8DF985}" destId="{FD8BE2FE-22AD-9143-B0F6-93D731C929D6}" srcOrd="0" destOrd="0" presId="urn:microsoft.com/office/officeart/2005/8/layout/process4"/>
    <dgm:cxn modelId="{19686877-7A90-8E4B-8383-2D324FA0691F}" type="presParOf" srcId="{97C65345-EB16-9541-A883-31A76C8DF985}" destId="{B1E605FD-0FD2-6D44-9274-7D37DD2689B6}" srcOrd="1" destOrd="0" presId="urn:microsoft.com/office/officeart/2005/8/layout/process4"/>
    <dgm:cxn modelId="{CD959336-1672-FE42-84BF-36748C45A627}" type="presParOf" srcId="{97C65345-EB16-9541-A883-31A76C8DF985}" destId="{CDE95F19-127E-4B44-84EC-64558C03207A}" srcOrd="2" destOrd="0" presId="urn:microsoft.com/office/officeart/2005/8/layout/process4"/>
    <dgm:cxn modelId="{AEB97E6B-E883-3C42-A911-2AB15E67709C}" type="presParOf" srcId="{CDE95F19-127E-4B44-84EC-64558C03207A}" destId="{3C5498D2-DB93-114D-850B-901496AB613C}" srcOrd="0" destOrd="0" presId="urn:microsoft.com/office/officeart/2005/8/layout/process4"/>
    <dgm:cxn modelId="{BB99490A-5EAD-5E47-A5B3-F5BFB705E274}" type="presParOf" srcId="{CDE95F19-127E-4B44-84EC-64558C03207A}" destId="{F0045508-D697-E24F-965B-36DD54F0986B}" srcOrd="1" destOrd="0" presId="urn:microsoft.com/office/officeart/2005/8/layout/process4"/>
    <dgm:cxn modelId="{75B7765C-A5D9-BE49-AF19-F92D7A854677}" type="presParOf" srcId="{CDE95F19-127E-4B44-84EC-64558C03207A}" destId="{B35084CE-98B1-DF44-B32F-162A3714ADE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2DD1987-DF84-4FBB-90A5-7B0FA358E0A7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AC8766C-0820-47F2-B05E-326591FEEA12}">
      <dgm:prSet/>
      <dgm:spPr/>
      <dgm:t>
        <a:bodyPr/>
        <a:lstStyle/>
        <a:p>
          <a:r>
            <a:rPr lang="en-US" dirty="0"/>
            <a:t>RQ1: What proportion of compiler errors are covered by the repair examples?</a:t>
          </a:r>
        </a:p>
      </dgm:t>
    </dgm:pt>
    <dgm:pt modelId="{431406E3-83C0-4D6F-9934-E05932BCBD88}" type="parTrans" cxnId="{C21C3F94-DF3C-4A16-9577-A4B8DC49DDD8}">
      <dgm:prSet/>
      <dgm:spPr/>
      <dgm:t>
        <a:bodyPr/>
        <a:lstStyle/>
        <a:p>
          <a:endParaRPr lang="en-US"/>
        </a:p>
      </dgm:t>
    </dgm:pt>
    <dgm:pt modelId="{4C288AA7-913C-4966-BD24-44FAAE666AD9}" type="sibTrans" cxnId="{C21C3F94-DF3C-4A16-9577-A4B8DC49DDD8}">
      <dgm:prSet/>
      <dgm:spPr/>
      <dgm:t>
        <a:bodyPr/>
        <a:lstStyle/>
        <a:p>
          <a:endParaRPr lang="en-US"/>
        </a:p>
      </dgm:t>
    </dgm:pt>
    <dgm:pt modelId="{97D7FA81-DD65-4816-A83E-41F81D40D348}">
      <dgm:prSet/>
      <dgm:spPr/>
      <dgm:t>
        <a:bodyPr/>
        <a:lstStyle/>
        <a:p>
          <a:r>
            <a:rPr lang="en-US" dirty="0"/>
            <a:t>RQ2: Do we generate a diverse collection of repair examples for each compiler error?</a:t>
          </a:r>
        </a:p>
      </dgm:t>
    </dgm:pt>
    <dgm:pt modelId="{ABCA123E-B113-4BE7-88C9-5EEB21217CCF}" type="parTrans" cxnId="{07B53DF7-C697-4C0F-BE0F-E024080994B0}">
      <dgm:prSet/>
      <dgm:spPr/>
      <dgm:t>
        <a:bodyPr/>
        <a:lstStyle/>
        <a:p>
          <a:endParaRPr lang="en-US"/>
        </a:p>
      </dgm:t>
    </dgm:pt>
    <dgm:pt modelId="{8A9566BA-565D-4592-8B29-84078E591667}" type="sibTrans" cxnId="{07B53DF7-C697-4C0F-BE0F-E024080994B0}">
      <dgm:prSet/>
      <dgm:spPr/>
      <dgm:t>
        <a:bodyPr/>
        <a:lstStyle/>
        <a:p>
          <a:endParaRPr lang="en-US"/>
        </a:p>
      </dgm:t>
    </dgm:pt>
    <dgm:pt modelId="{39B6340B-99E5-4563-ACD9-F676F78D32B1}">
      <dgm:prSet/>
      <dgm:spPr/>
      <dgm:t>
        <a:bodyPr/>
        <a:lstStyle/>
        <a:p>
          <a:r>
            <a:rPr lang="en-US" dirty="0"/>
            <a:t>RQ3: Are the generated compiler repair examples simple?</a:t>
          </a:r>
        </a:p>
      </dgm:t>
    </dgm:pt>
    <dgm:pt modelId="{3B4DCE7E-617A-4DA2-A687-A367262B7E27}" type="parTrans" cxnId="{B9815EEE-EE1A-4342-828C-55B7FB90D5B4}">
      <dgm:prSet/>
      <dgm:spPr/>
      <dgm:t>
        <a:bodyPr/>
        <a:lstStyle/>
        <a:p>
          <a:endParaRPr lang="en-US"/>
        </a:p>
      </dgm:t>
    </dgm:pt>
    <dgm:pt modelId="{74EE4404-9C4D-453C-9C56-C2B235FC5776}" type="sibTrans" cxnId="{B9815EEE-EE1A-4342-828C-55B7FB90D5B4}">
      <dgm:prSet/>
      <dgm:spPr/>
      <dgm:t>
        <a:bodyPr/>
        <a:lstStyle/>
        <a:p>
          <a:endParaRPr lang="en-US"/>
        </a:p>
      </dgm:t>
    </dgm:pt>
    <dgm:pt modelId="{C0DC3E5D-1A5F-854C-A4BE-7E00C42ACB69}" type="pres">
      <dgm:prSet presAssocID="{D2DD1987-DF84-4FBB-90A5-7B0FA358E0A7}" presName="vert0" presStyleCnt="0">
        <dgm:presLayoutVars>
          <dgm:dir/>
          <dgm:animOne val="branch"/>
          <dgm:animLvl val="lvl"/>
        </dgm:presLayoutVars>
      </dgm:prSet>
      <dgm:spPr/>
    </dgm:pt>
    <dgm:pt modelId="{8ACADE7F-C553-6F4B-B3B4-382C4F29DC79}" type="pres">
      <dgm:prSet presAssocID="{8AC8766C-0820-47F2-B05E-326591FEEA12}" presName="thickLine" presStyleLbl="alignNode1" presStyleIdx="0" presStyleCnt="3"/>
      <dgm:spPr/>
    </dgm:pt>
    <dgm:pt modelId="{0FE3BED8-5FD1-4442-BB6F-1CDA69C96AF5}" type="pres">
      <dgm:prSet presAssocID="{8AC8766C-0820-47F2-B05E-326591FEEA12}" presName="horz1" presStyleCnt="0"/>
      <dgm:spPr/>
    </dgm:pt>
    <dgm:pt modelId="{7D7B65BC-E82A-DF4B-BB8A-F0DFF795A34C}" type="pres">
      <dgm:prSet presAssocID="{8AC8766C-0820-47F2-B05E-326591FEEA12}" presName="tx1" presStyleLbl="revTx" presStyleIdx="0" presStyleCnt="3"/>
      <dgm:spPr/>
    </dgm:pt>
    <dgm:pt modelId="{7851A17F-5962-A84F-99A0-C73F61320FED}" type="pres">
      <dgm:prSet presAssocID="{8AC8766C-0820-47F2-B05E-326591FEEA12}" presName="vert1" presStyleCnt="0"/>
      <dgm:spPr/>
    </dgm:pt>
    <dgm:pt modelId="{6BECB2E3-4899-EA49-ABDC-026B005F1AE5}" type="pres">
      <dgm:prSet presAssocID="{97D7FA81-DD65-4816-A83E-41F81D40D348}" presName="thickLine" presStyleLbl="alignNode1" presStyleIdx="1" presStyleCnt="3"/>
      <dgm:spPr/>
    </dgm:pt>
    <dgm:pt modelId="{EB683C65-D162-544F-8C99-54F77B3109F1}" type="pres">
      <dgm:prSet presAssocID="{97D7FA81-DD65-4816-A83E-41F81D40D348}" presName="horz1" presStyleCnt="0"/>
      <dgm:spPr/>
    </dgm:pt>
    <dgm:pt modelId="{18E3815C-B56F-4042-BEFE-7062B7ECB73D}" type="pres">
      <dgm:prSet presAssocID="{97D7FA81-DD65-4816-A83E-41F81D40D348}" presName="tx1" presStyleLbl="revTx" presStyleIdx="1" presStyleCnt="3"/>
      <dgm:spPr/>
    </dgm:pt>
    <dgm:pt modelId="{5FE8126E-7744-9645-9E41-DA5BE4DF79F9}" type="pres">
      <dgm:prSet presAssocID="{97D7FA81-DD65-4816-A83E-41F81D40D348}" presName="vert1" presStyleCnt="0"/>
      <dgm:spPr/>
    </dgm:pt>
    <dgm:pt modelId="{BFBBA150-8DB6-C243-95C1-2575E5494AA7}" type="pres">
      <dgm:prSet presAssocID="{39B6340B-99E5-4563-ACD9-F676F78D32B1}" presName="thickLine" presStyleLbl="alignNode1" presStyleIdx="2" presStyleCnt="3"/>
      <dgm:spPr/>
    </dgm:pt>
    <dgm:pt modelId="{F74570A3-5B3B-B241-B80D-500B9774A6E2}" type="pres">
      <dgm:prSet presAssocID="{39B6340B-99E5-4563-ACD9-F676F78D32B1}" presName="horz1" presStyleCnt="0"/>
      <dgm:spPr/>
    </dgm:pt>
    <dgm:pt modelId="{6D817478-8444-0246-807E-FE32DAC597B4}" type="pres">
      <dgm:prSet presAssocID="{39B6340B-99E5-4563-ACD9-F676F78D32B1}" presName="tx1" presStyleLbl="revTx" presStyleIdx="2" presStyleCnt="3"/>
      <dgm:spPr/>
    </dgm:pt>
    <dgm:pt modelId="{302E2496-5487-2541-846D-A3C1B4581496}" type="pres">
      <dgm:prSet presAssocID="{39B6340B-99E5-4563-ACD9-F676F78D32B1}" presName="vert1" presStyleCnt="0"/>
      <dgm:spPr/>
    </dgm:pt>
  </dgm:ptLst>
  <dgm:cxnLst>
    <dgm:cxn modelId="{773F341C-B2E8-5349-A5C6-D3D96DA918B2}" type="presOf" srcId="{D2DD1987-DF84-4FBB-90A5-7B0FA358E0A7}" destId="{C0DC3E5D-1A5F-854C-A4BE-7E00C42ACB69}" srcOrd="0" destOrd="0" presId="urn:microsoft.com/office/officeart/2008/layout/LinedList"/>
    <dgm:cxn modelId="{FA9B0078-F0BF-2744-9E2B-3E8E2431A08C}" type="presOf" srcId="{39B6340B-99E5-4563-ACD9-F676F78D32B1}" destId="{6D817478-8444-0246-807E-FE32DAC597B4}" srcOrd="0" destOrd="0" presId="urn:microsoft.com/office/officeart/2008/layout/LinedList"/>
    <dgm:cxn modelId="{4CE78785-E325-C141-91BD-2A678AD97C71}" type="presOf" srcId="{8AC8766C-0820-47F2-B05E-326591FEEA12}" destId="{7D7B65BC-E82A-DF4B-BB8A-F0DFF795A34C}" srcOrd="0" destOrd="0" presId="urn:microsoft.com/office/officeart/2008/layout/LinedList"/>
    <dgm:cxn modelId="{C21C3F94-DF3C-4A16-9577-A4B8DC49DDD8}" srcId="{D2DD1987-DF84-4FBB-90A5-7B0FA358E0A7}" destId="{8AC8766C-0820-47F2-B05E-326591FEEA12}" srcOrd="0" destOrd="0" parTransId="{431406E3-83C0-4D6F-9934-E05932BCBD88}" sibTransId="{4C288AA7-913C-4966-BD24-44FAAE666AD9}"/>
    <dgm:cxn modelId="{B951289C-51BB-C641-9E91-740A796B4D68}" type="presOf" srcId="{97D7FA81-DD65-4816-A83E-41F81D40D348}" destId="{18E3815C-B56F-4042-BEFE-7062B7ECB73D}" srcOrd="0" destOrd="0" presId="urn:microsoft.com/office/officeart/2008/layout/LinedList"/>
    <dgm:cxn modelId="{B9815EEE-EE1A-4342-828C-55B7FB90D5B4}" srcId="{D2DD1987-DF84-4FBB-90A5-7B0FA358E0A7}" destId="{39B6340B-99E5-4563-ACD9-F676F78D32B1}" srcOrd="2" destOrd="0" parTransId="{3B4DCE7E-617A-4DA2-A687-A367262B7E27}" sibTransId="{74EE4404-9C4D-453C-9C56-C2B235FC5776}"/>
    <dgm:cxn modelId="{07B53DF7-C697-4C0F-BE0F-E024080994B0}" srcId="{D2DD1987-DF84-4FBB-90A5-7B0FA358E0A7}" destId="{97D7FA81-DD65-4816-A83E-41F81D40D348}" srcOrd="1" destOrd="0" parTransId="{ABCA123E-B113-4BE7-88C9-5EEB21217CCF}" sibTransId="{8A9566BA-565D-4592-8B29-84078E591667}"/>
    <dgm:cxn modelId="{3809893F-F21A-8B44-B2C4-EACCBCEE4156}" type="presParOf" srcId="{C0DC3E5D-1A5F-854C-A4BE-7E00C42ACB69}" destId="{8ACADE7F-C553-6F4B-B3B4-382C4F29DC79}" srcOrd="0" destOrd="0" presId="urn:microsoft.com/office/officeart/2008/layout/LinedList"/>
    <dgm:cxn modelId="{8BC557C0-23A2-E34F-97A3-0DEC523AC13A}" type="presParOf" srcId="{C0DC3E5D-1A5F-854C-A4BE-7E00C42ACB69}" destId="{0FE3BED8-5FD1-4442-BB6F-1CDA69C96AF5}" srcOrd="1" destOrd="0" presId="urn:microsoft.com/office/officeart/2008/layout/LinedList"/>
    <dgm:cxn modelId="{B0E89966-D586-B740-9CF3-DB63A6AF9FD9}" type="presParOf" srcId="{0FE3BED8-5FD1-4442-BB6F-1CDA69C96AF5}" destId="{7D7B65BC-E82A-DF4B-BB8A-F0DFF795A34C}" srcOrd="0" destOrd="0" presId="urn:microsoft.com/office/officeart/2008/layout/LinedList"/>
    <dgm:cxn modelId="{13A5E6BF-7A6E-1840-8274-2CDC14936918}" type="presParOf" srcId="{0FE3BED8-5FD1-4442-BB6F-1CDA69C96AF5}" destId="{7851A17F-5962-A84F-99A0-C73F61320FED}" srcOrd="1" destOrd="0" presId="urn:microsoft.com/office/officeart/2008/layout/LinedList"/>
    <dgm:cxn modelId="{92BB1F8C-A18C-9049-B82D-613D9FEB7C2A}" type="presParOf" srcId="{C0DC3E5D-1A5F-854C-A4BE-7E00C42ACB69}" destId="{6BECB2E3-4899-EA49-ABDC-026B005F1AE5}" srcOrd="2" destOrd="0" presId="urn:microsoft.com/office/officeart/2008/layout/LinedList"/>
    <dgm:cxn modelId="{E19ABE93-C968-2347-911A-6A53AA7C2E68}" type="presParOf" srcId="{C0DC3E5D-1A5F-854C-A4BE-7E00C42ACB69}" destId="{EB683C65-D162-544F-8C99-54F77B3109F1}" srcOrd="3" destOrd="0" presId="urn:microsoft.com/office/officeart/2008/layout/LinedList"/>
    <dgm:cxn modelId="{D0813309-2882-0E47-9EA7-077231BF8F3F}" type="presParOf" srcId="{EB683C65-D162-544F-8C99-54F77B3109F1}" destId="{18E3815C-B56F-4042-BEFE-7062B7ECB73D}" srcOrd="0" destOrd="0" presId="urn:microsoft.com/office/officeart/2008/layout/LinedList"/>
    <dgm:cxn modelId="{923CA94D-64F5-7C41-9E8D-B9D1C224C4F6}" type="presParOf" srcId="{EB683C65-D162-544F-8C99-54F77B3109F1}" destId="{5FE8126E-7744-9645-9E41-DA5BE4DF79F9}" srcOrd="1" destOrd="0" presId="urn:microsoft.com/office/officeart/2008/layout/LinedList"/>
    <dgm:cxn modelId="{AF263FE5-3E0C-7A49-BCB1-DBD077361FF8}" type="presParOf" srcId="{C0DC3E5D-1A5F-854C-A4BE-7E00C42ACB69}" destId="{BFBBA150-8DB6-C243-95C1-2575E5494AA7}" srcOrd="4" destOrd="0" presId="urn:microsoft.com/office/officeart/2008/layout/LinedList"/>
    <dgm:cxn modelId="{85D27AD6-F8F0-474A-BA81-59415525AE30}" type="presParOf" srcId="{C0DC3E5D-1A5F-854C-A4BE-7E00C42ACB69}" destId="{F74570A3-5B3B-B241-B80D-500B9774A6E2}" srcOrd="5" destOrd="0" presId="urn:microsoft.com/office/officeart/2008/layout/LinedList"/>
    <dgm:cxn modelId="{E5022DA5-4A55-4C40-8CA6-76057F3EDA86}" type="presParOf" srcId="{F74570A3-5B3B-B241-B80D-500B9774A6E2}" destId="{6D817478-8444-0246-807E-FE32DAC597B4}" srcOrd="0" destOrd="0" presId="urn:microsoft.com/office/officeart/2008/layout/LinedList"/>
    <dgm:cxn modelId="{ABD988B9-9818-754E-8C6E-85070337265A}" type="presParOf" srcId="{F74570A3-5B3B-B241-B80D-500B9774A6E2}" destId="{302E2496-5487-2541-846D-A3C1B45814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A50C461-4F87-45DA-B335-B589EFE87CE8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79564CD-9ACA-4700-BEB0-E942D9142865}">
      <dgm:prSet/>
      <dgm:spPr/>
      <dgm:t>
        <a:bodyPr/>
        <a:lstStyle/>
        <a:p>
          <a:r>
            <a:rPr lang="en-US"/>
            <a:t>A mainstream C++ compiler</a:t>
          </a:r>
        </a:p>
      </dgm:t>
    </dgm:pt>
    <dgm:pt modelId="{DB6C2F65-640C-4C2F-987B-31004228FC97}" type="parTrans" cxnId="{DFE7E986-5B7D-448C-B5B2-F7045C91982C}">
      <dgm:prSet/>
      <dgm:spPr/>
      <dgm:t>
        <a:bodyPr/>
        <a:lstStyle/>
        <a:p>
          <a:endParaRPr lang="en-US"/>
        </a:p>
      </dgm:t>
    </dgm:pt>
    <dgm:pt modelId="{DFBA63B9-96F7-430E-BE85-49B080AB60B1}" type="sibTrans" cxnId="{DFE7E986-5B7D-448C-B5B2-F7045C91982C}">
      <dgm:prSet/>
      <dgm:spPr/>
      <dgm:t>
        <a:bodyPr/>
        <a:lstStyle/>
        <a:p>
          <a:endParaRPr lang="en-US"/>
        </a:p>
      </dgm:t>
    </dgm:pt>
    <dgm:pt modelId="{9FAD99A5-4671-4507-B102-2833778E9306}">
      <dgm:prSet/>
      <dgm:spPr/>
      <dgm:t>
        <a:bodyPr/>
        <a:lstStyle/>
        <a:p>
          <a:r>
            <a:rPr lang="en-US"/>
            <a:t>clang++-3.9.</a:t>
          </a:r>
        </a:p>
      </dgm:t>
    </dgm:pt>
    <dgm:pt modelId="{4DB0BC4A-902E-4F7A-9925-AC882E3C86DA}" type="parTrans" cxnId="{8190F325-772D-457C-93C5-82E3C9E7BF42}">
      <dgm:prSet/>
      <dgm:spPr/>
      <dgm:t>
        <a:bodyPr/>
        <a:lstStyle/>
        <a:p>
          <a:endParaRPr lang="en-US"/>
        </a:p>
      </dgm:t>
    </dgm:pt>
    <dgm:pt modelId="{CBED1434-E1B2-41E7-99E8-51E0C7B4069F}" type="sibTrans" cxnId="{8190F325-772D-457C-93C5-82E3C9E7BF42}">
      <dgm:prSet/>
      <dgm:spPr/>
      <dgm:t>
        <a:bodyPr/>
        <a:lstStyle/>
        <a:p>
          <a:endParaRPr lang="en-US"/>
        </a:p>
      </dgm:t>
    </dgm:pt>
    <dgm:pt modelId="{011F97E3-6A8D-4311-854F-A79589FE27F7}">
      <dgm:prSet/>
      <dgm:spPr/>
      <dgm:t>
        <a:bodyPr/>
        <a:lstStyle/>
        <a:p>
          <a:r>
            <a:rPr lang="en-US"/>
            <a:t>Compilable Programs</a:t>
          </a:r>
        </a:p>
      </dgm:t>
    </dgm:pt>
    <dgm:pt modelId="{41D74BE7-4FCE-42A4-9044-4C51C5AB11B2}" type="parTrans" cxnId="{1D94AB92-9656-4845-A715-ECBD4A63D799}">
      <dgm:prSet/>
      <dgm:spPr/>
      <dgm:t>
        <a:bodyPr/>
        <a:lstStyle/>
        <a:p>
          <a:endParaRPr lang="en-US"/>
        </a:p>
      </dgm:t>
    </dgm:pt>
    <dgm:pt modelId="{62DD6DAA-7D45-4613-B415-36C84664D6A5}" type="sibTrans" cxnId="{1D94AB92-9656-4845-A715-ECBD4A63D799}">
      <dgm:prSet/>
      <dgm:spPr/>
      <dgm:t>
        <a:bodyPr/>
        <a:lstStyle/>
        <a:p>
          <a:endParaRPr lang="en-US"/>
        </a:p>
      </dgm:t>
    </dgm:pt>
    <dgm:pt modelId="{1112AC69-668E-4948-882D-DEE03AF9D457}">
      <dgm:prSet/>
      <dgm:spPr/>
      <dgm:t>
        <a:bodyPr/>
        <a:lstStyle/>
        <a:p>
          <a:r>
            <a:rPr lang="en-US"/>
            <a:t>GNU GCC test suite.</a:t>
          </a:r>
        </a:p>
      </dgm:t>
    </dgm:pt>
    <dgm:pt modelId="{3C36AED8-EE15-4EA1-B530-5C6AACD59F25}" type="parTrans" cxnId="{A81CDFF3-06C1-4233-9ADB-73BA2C85014E}">
      <dgm:prSet/>
      <dgm:spPr/>
      <dgm:t>
        <a:bodyPr/>
        <a:lstStyle/>
        <a:p>
          <a:endParaRPr lang="en-US"/>
        </a:p>
      </dgm:t>
    </dgm:pt>
    <dgm:pt modelId="{B7FC7843-D33F-4CEA-AEC1-E64754146D25}" type="sibTrans" cxnId="{A81CDFF3-06C1-4233-9ADB-73BA2C85014E}">
      <dgm:prSet/>
      <dgm:spPr/>
      <dgm:t>
        <a:bodyPr/>
        <a:lstStyle/>
        <a:p>
          <a:endParaRPr lang="en-US"/>
        </a:p>
      </dgm:t>
    </dgm:pt>
    <dgm:pt modelId="{EB8F27E6-AC9F-4796-BADE-AC6613490C0A}">
      <dgm:prSet/>
      <dgm:spPr/>
      <dgm:t>
        <a:bodyPr/>
        <a:lstStyle/>
        <a:p>
          <a:r>
            <a:rPr lang="en-US"/>
            <a:t>25,240 compilable programs for C and C++</a:t>
          </a:r>
        </a:p>
      </dgm:t>
    </dgm:pt>
    <dgm:pt modelId="{A6331F27-3164-4A6B-971E-7DD8464880E1}" type="parTrans" cxnId="{8C2493F9-EDD4-46CA-B8E6-A772C58E2954}">
      <dgm:prSet/>
      <dgm:spPr/>
      <dgm:t>
        <a:bodyPr/>
        <a:lstStyle/>
        <a:p>
          <a:endParaRPr lang="en-US"/>
        </a:p>
      </dgm:t>
    </dgm:pt>
    <dgm:pt modelId="{C09FF4BD-D7B1-43A7-A999-BED128C73B65}" type="sibTrans" cxnId="{8C2493F9-EDD4-46CA-B8E6-A772C58E2954}">
      <dgm:prSet/>
      <dgm:spPr/>
      <dgm:t>
        <a:bodyPr/>
        <a:lstStyle/>
        <a:p>
          <a:endParaRPr lang="en-US"/>
        </a:p>
      </dgm:t>
    </dgm:pt>
    <dgm:pt modelId="{C5345AE4-E9CC-40ED-BBC0-3F57F24C5798}">
      <dgm:prSet/>
      <dgm:spPr/>
      <dgm:t>
        <a:bodyPr/>
        <a:lstStyle/>
        <a:p>
          <a:r>
            <a:rPr lang="en-US" dirty="0"/>
            <a:t>Fuzz-and-Reduce</a:t>
          </a:r>
        </a:p>
      </dgm:t>
    </dgm:pt>
    <dgm:pt modelId="{1D638C36-CEF2-42EF-8889-41E4E4AF7D27}" type="parTrans" cxnId="{5068C851-2E09-4972-A362-30FB8732F4E2}">
      <dgm:prSet/>
      <dgm:spPr/>
      <dgm:t>
        <a:bodyPr/>
        <a:lstStyle/>
        <a:p>
          <a:endParaRPr lang="en-US"/>
        </a:p>
      </dgm:t>
    </dgm:pt>
    <dgm:pt modelId="{47261F20-A1CE-4C55-81F2-A4A928AB7382}" type="sibTrans" cxnId="{5068C851-2E09-4972-A362-30FB8732F4E2}">
      <dgm:prSet/>
      <dgm:spPr/>
      <dgm:t>
        <a:bodyPr/>
        <a:lstStyle/>
        <a:p>
          <a:endParaRPr lang="en-US"/>
        </a:p>
      </dgm:t>
    </dgm:pt>
    <dgm:pt modelId="{F0F57829-E1F1-4626-B3CE-9C33F444CCA6}">
      <dgm:prSet/>
      <dgm:spPr/>
      <dgm:t>
        <a:bodyPr/>
        <a:lstStyle/>
        <a:p>
          <a:r>
            <a:rPr lang="en-US" dirty="0"/>
            <a:t>clang’s source code.</a:t>
          </a:r>
        </a:p>
      </dgm:t>
    </dgm:pt>
    <dgm:pt modelId="{03D22F6B-2794-443C-A501-7C9807EE295E}" type="parTrans" cxnId="{2E220E27-65E5-436C-850D-4F1937118343}">
      <dgm:prSet/>
      <dgm:spPr/>
      <dgm:t>
        <a:bodyPr/>
        <a:lstStyle/>
        <a:p>
          <a:endParaRPr lang="en-US"/>
        </a:p>
      </dgm:t>
    </dgm:pt>
    <dgm:pt modelId="{C9C97784-CE48-453E-8A54-DC8A132F915F}" type="sibTrans" cxnId="{2E220E27-65E5-436C-850D-4F1937118343}">
      <dgm:prSet/>
      <dgm:spPr/>
      <dgm:t>
        <a:bodyPr/>
        <a:lstStyle/>
        <a:p>
          <a:endParaRPr lang="en-US"/>
        </a:p>
      </dgm:t>
    </dgm:pt>
    <dgm:pt modelId="{86878912-8BDD-4AF7-86AB-88DFE149A77D}">
      <dgm:prSet/>
      <dgm:spPr/>
      <dgm:t>
        <a:bodyPr/>
        <a:lstStyle/>
        <a:p>
          <a:r>
            <a:rPr lang="en-US"/>
            <a:t>4, 092 distinct diagnostic messages, including errors, warnings, notes, remarks, and other type of messages.</a:t>
          </a:r>
        </a:p>
      </dgm:t>
    </dgm:pt>
    <dgm:pt modelId="{24383F2D-D408-4243-825E-273CE9AD8C9E}" type="parTrans" cxnId="{DA38AD28-9F1C-44B0-A16B-257AB2FC44E6}">
      <dgm:prSet/>
      <dgm:spPr/>
      <dgm:t>
        <a:bodyPr/>
        <a:lstStyle/>
        <a:p>
          <a:endParaRPr lang="en-US"/>
        </a:p>
      </dgm:t>
    </dgm:pt>
    <dgm:pt modelId="{AAAFA1C4-35D4-4521-8C06-7C957447A3D1}" type="sibTrans" cxnId="{DA38AD28-9F1C-44B0-A16B-257AB2FC44E6}">
      <dgm:prSet/>
      <dgm:spPr/>
      <dgm:t>
        <a:bodyPr/>
        <a:lstStyle/>
        <a:p>
          <a:endParaRPr lang="en-US"/>
        </a:p>
      </dgm:t>
    </dgm:pt>
    <dgm:pt modelId="{5682EB21-349A-498C-BB86-0A1B6A3ECDB8}">
      <dgm:prSet/>
      <dgm:spPr/>
      <dgm:t>
        <a:bodyPr/>
        <a:lstStyle/>
        <a:p>
          <a:r>
            <a:rPr lang="en-US"/>
            <a:t>1, 686 kinds of error that could potentially be triggered by compiling C and C++ programs.</a:t>
          </a:r>
        </a:p>
      </dgm:t>
    </dgm:pt>
    <dgm:pt modelId="{A234C43C-79B4-41C4-A2B6-C225E9D1909D}" type="parTrans" cxnId="{66CE16F5-1021-4C8A-8DA4-0EBCA594F2F7}">
      <dgm:prSet/>
      <dgm:spPr/>
      <dgm:t>
        <a:bodyPr/>
        <a:lstStyle/>
        <a:p>
          <a:endParaRPr lang="en-US"/>
        </a:p>
      </dgm:t>
    </dgm:pt>
    <dgm:pt modelId="{6B182D06-7632-47C7-A5D5-F92CA1E59E13}" type="sibTrans" cxnId="{66CE16F5-1021-4C8A-8DA4-0EBCA594F2F7}">
      <dgm:prSet/>
      <dgm:spPr/>
      <dgm:t>
        <a:bodyPr/>
        <a:lstStyle/>
        <a:p>
          <a:endParaRPr lang="en-US"/>
        </a:p>
      </dgm:t>
    </dgm:pt>
    <dgm:pt modelId="{D8C151F1-707C-DD4E-9904-DEADE06F181F}">
      <dgm:prSet/>
      <dgm:spPr/>
      <dgm:t>
        <a:bodyPr/>
        <a:lstStyle/>
        <a:p>
          <a:r>
            <a:rPr lang="en-US" dirty="0"/>
            <a:t>10 days</a:t>
          </a:r>
        </a:p>
      </dgm:t>
    </dgm:pt>
    <dgm:pt modelId="{299AC64B-B5F4-AA40-A6B9-E49790EFA5D5}" type="parTrans" cxnId="{F78F701D-1E1F-5C43-A732-3293887550CE}">
      <dgm:prSet/>
      <dgm:spPr/>
      <dgm:t>
        <a:bodyPr/>
        <a:lstStyle/>
        <a:p>
          <a:endParaRPr lang="en-US"/>
        </a:p>
      </dgm:t>
    </dgm:pt>
    <dgm:pt modelId="{B9B797A4-5675-9245-8108-D92E35F9C512}" type="sibTrans" cxnId="{F78F701D-1E1F-5C43-A732-3293887550CE}">
      <dgm:prSet/>
      <dgm:spPr/>
      <dgm:t>
        <a:bodyPr/>
        <a:lstStyle/>
        <a:p>
          <a:endParaRPr lang="en-US"/>
        </a:p>
      </dgm:t>
    </dgm:pt>
    <dgm:pt modelId="{6C0B5C33-BA21-5847-9815-603F2B3C7093}">
      <dgm:prSet/>
      <dgm:spPr/>
      <dgm:t>
        <a:bodyPr/>
        <a:lstStyle/>
        <a:p>
          <a:r>
            <a:rPr lang="en-US" dirty="0"/>
            <a:t>Exit on first fatal error</a:t>
          </a:r>
        </a:p>
      </dgm:t>
    </dgm:pt>
    <dgm:pt modelId="{CFC1AE0E-2FDB-034B-BAAE-38B202E530F0}" type="parTrans" cxnId="{B2610C1C-2853-264B-B742-190AE445C692}">
      <dgm:prSet/>
      <dgm:spPr/>
      <dgm:t>
        <a:bodyPr/>
        <a:lstStyle/>
        <a:p>
          <a:endParaRPr lang="en-US"/>
        </a:p>
      </dgm:t>
    </dgm:pt>
    <dgm:pt modelId="{0EA5F3F2-0F3D-9C47-AC29-31AFE03234C5}" type="sibTrans" cxnId="{B2610C1C-2853-264B-B742-190AE445C692}">
      <dgm:prSet/>
      <dgm:spPr/>
      <dgm:t>
        <a:bodyPr/>
        <a:lstStyle/>
        <a:p>
          <a:endParaRPr lang="en-US"/>
        </a:p>
      </dgm:t>
    </dgm:pt>
    <dgm:pt modelId="{E1570008-E503-C740-938E-9EE90154E6CE}" type="pres">
      <dgm:prSet presAssocID="{DA50C461-4F87-45DA-B335-B589EFE87CE8}" presName="linear" presStyleCnt="0">
        <dgm:presLayoutVars>
          <dgm:dir/>
          <dgm:animLvl val="lvl"/>
          <dgm:resizeHandles val="exact"/>
        </dgm:presLayoutVars>
      </dgm:prSet>
      <dgm:spPr/>
    </dgm:pt>
    <dgm:pt modelId="{16955249-B4E0-8F44-8500-A88D39346A27}" type="pres">
      <dgm:prSet presAssocID="{A79564CD-9ACA-4700-BEB0-E942D9142865}" presName="parentLin" presStyleCnt="0"/>
      <dgm:spPr/>
    </dgm:pt>
    <dgm:pt modelId="{63C1D729-7A97-374B-8630-94198E023D08}" type="pres">
      <dgm:prSet presAssocID="{A79564CD-9ACA-4700-BEB0-E942D9142865}" presName="parentLeftMargin" presStyleLbl="node1" presStyleIdx="0" presStyleCnt="4"/>
      <dgm:spPr/>
    </dgm:pt>
    <dgm:pt modelId="{5BD05B99-5328-D64D-B590-95F75DFF1601}" type="pres">
      <dgm:prSet presAssocID="{A79564CD-9ACA-4700-BEB0-E942D91428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EBF8CD2-CAD2-3D48-96D8-34F94F92FD02}" type="pres">
      <dgm:prSet presAssocID="{A79564CD-9ACA-4700-BEB0-E942D9142865}" presName="negativeSpace" presStyleCnt="0"/>
      <dgm:spPr/>
    </dgm:pt>
    <dgm:pt modelId="{21B67541-75C3-A540-A023-8E5894C13BF0}" type="pres">
      <dgm:prSet presAssocID="{A79564CD-9ACA-4700-BEB0-E942D9142865}" presName="childText" presStyleLbl="conFgAcc1" presStyleIdx="0" presStyleCnt="4">
        <dgm:presLayoutVars>
          <dgm:bulletEnabled val="1"/>
        </dgm:presLayoutVars>
      </dgm:prSet>
      <dgm:spPr/>
    </dgm:pt>
    <dgm:pt modelId="{269689D3-B431-0348-894A-E8A5109796ED}" type="pres">
      <dgm:prSet presAssocID="{DFBA63B9-96F7-430E-BE85-49B080AB60B1}" presName="spaceBetweenRectangles" presStyleCnt="0"/>
      <dgm:spPr/>
    </dgm:pt>
    <dgm:pt modelId="{C4D21A65-4F4A-1846-ABBD-C063ABC25878}" type="pres">
      <dgm:prSet presAssocID="{011F97E3-6A8D-4311-854F-A79589FE27F7}" presName="parentLin" presStyleCnt="0"/>
      <dgm:spPr/>
    </dgm:pt>
    <dgm:pt modelId="{1B6EA00E-4168-5E47-85D2-300EA4328FA9}" type="pres">
      <dgm:prSet presAssocID="{011F97E3-6A8D-4311-854F-A79589FE27F7}" presName="parentLeftMargin" presStyleLbl="node1" presStyleIdx="0" presStyleCnt="4"/>
      <dgm:spPr/>
    </dgm:pt>
    <dgm:pt modelId="{E7A05BD6-0B64-324C-8573-40613CDEB97A}" type="pres">
      <dgm:prSet presAssocID="{011F97E3-6A8D-4311-854F-A79589FE27F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EB1D1AC-ADA9-AC4E-854E-CE0F005CF5FD}" type="pres">
      <dgm:prSet presAssocID="{011F97E3-6A8D-4311-854F-A79589FE27F7}" presName="negativeSpace" presStyleCnt="0"/>
      <dgm:spPr/>
    </dgm:pt>
    <dgm:pt modelId="{672CB58B-8C3C-E54F-B201-D80AAD2DE9D9}" type="pres">
      <dgm:prSet presAssocID="{011F97E3-6A8D-4311-854F-A79589FE27F7}" presName="childText" presStyleLbl="conFgAcc1" presStyleIdx="1" presStyleCnt="4">
        <dgm:presLayoutVars>
          <dgm:bulletEnabled val="1"/>
        </dgm:presLayoutVars>
      </dgm:prSet>
      <dgm:spPr/>
    </dgm:pt>
    <dgm:pt modelId="{706743A7-4999-834E-9B90-C0551A445349}" type="pres">
      <dgm:prSet presAssocID="{62DD6DAA-7D45-4613-B415-36C84664D6A5}" presName="spaceBetweenRectangles" presStyleCnt="0"/>
      <dgm:spPr/>
    </dgm:pt>
    <dgm:pt modelId="{D5ECB6A6-FBCB-4E49-977F-D700A9578DB1}" type="pres">
      <dgm:prSet presAssocID="{C5345AE4-E9CC-40ED-BBC0-3F57F24C5798}" presName="parentLin" presStyleCnt="0"/>
      <dgm:spPr/>
    </dgm:pt>
    <dgm:pt modelId="{01EFE504-F545-2F46-B21D-105D1B345E80}" type="pres">
      <dgm:prSet presAssocID="{C5345AE4-E9CC-40ED-BBC0-3F57F24C5798}" presName="parentLeftMargin" presStyleLbl="node1" presStyleIdx="1" presStyleCnt="4"/>
      <dgm:spPr/>
    </dgm:pt>
    <dgm:pt modelId="{3A05DC10-050A-9E4F-B672-E40C6B8BB133}" type="pres">
      <dgm:prSet presAssocID="{C5345AE4-E9CC-40ED-BBC0-3F57F24C579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841736-B910-6C47-BA31-6265131B4D02}" type="pres">
      <dgm:prSet presAssocID="{C5345AE4-E9CC-40ED-BBC0-3F57F24C5798}" presName="negativeSpace" presStyleCnt="0"/>
      <dgm:spPr/>
    </dgm:pt>
    <dgm:pt modelId="{7A26012B-39B0-8048-B36D-F41A8332D60F}" type="pres">
      <dgm:prSet presAssocID="{C5345AE4-E9CC-40ED-BBC0-3F57F24C5798}" presName="childText" presStyleLbl="conFgAcc1" presStyleIdx="2" presStyleCnt="4">
        <dgm:presLayoutVars>
          <dgm:bulletEnabled val="1"/>
        </dgm:presLayoutVars>
      </dgm:prSet>
      <dgm:spPr/>
    </dgm:pt>
    <dgm:pt modelId="{8895430E-24C8-1042-992C-D53669C2A15B}" type="pres">
      <dgm:prSet presAssocID="{47261F20-A1CE-4C55-81F2-A4A928AB7382}" presName="spaceBetweenRectangles" presStyleCnt="0"/>
      <dgm:spPr/>
    </dgm:pt>
    <dgm:pt modelId="{77BB9F0A-2D8F-2F4A-9292-F5681916CF0E}" type="pres">
      <dgm:prSet presAssocID="{F0F57829-E1F1-4626-B3CE-9C33F444CCA6}" presName="parentLin" presStyleCnt="0"/>
      <dgm:spPr/>
    </dgm:pt>
    <dgm:pt modelId="{ACB85B00-0DCB-F848-A464-A9B1889848E1}" type="pres">
      <dgm:prSet presAssocID="{F0F57829-E1F1-4626-B3CE-9C33F444CCA6}" presName="parentLeftMargin" presStyleLbl="node1" presStyleIdx="2" presStyleCnt="4"/>
      <dgm:spPr/>
    </dgm:pt>
    <dgm:pt modelId="{358AF2C3-8A27-044A-972B-C43281C64D80}" type="pres">
      <dgm:prSet presAssocID="{F0F57829-E1F1-4626-B3CE-9C33F444CCA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0012FE7-1504-0C4A-B9C3-E6B8258F92FC}" type="pres">
      <dgm:prSet presAssocID="{F0F57829-E1F1-4626-B3CE-9C33F444CCA6}" presName="negativeSpace" presStyleCnt="0"/>
      <dgm:spPr/>
    </dgm:pt>
    <dgm:pt modelId="{C4C72C6D-9DE4-D140-9B1C-642717E19601}" type="pres">
      <dgm:prSet presAssocID="{F0F57829-E1F1-4626-B3CE-9C33F444CCA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312E109-712B-FE48-A17A-7ABF8386DBF7}" type="presOf" srcId="{6C0B5C33-BA21-5847-9815-603F2B3C7093}" destId="{7A26012B-39B0-8048-B36D-F41A8332D60F}" srcOrd="0" destOrd="1" presId="urn:microsoft.com/office/officeart/2005/8/layout/list1"/>
    <dgm:cxn modelId="{B2610C1C-2853-264B-B742-190AE445C692}" srcId="{C5345AE4-E9CC-40ED-BBC0-3F57F24C5798}" destId="{6C0B5C33-BA21-5847-9815-603F2B3C7093}" srcOrd="1" destOrd="0" parTransId="{CFC1AE0E-2FDB-034B-BAAE-38B202E530F0}" sibTransId="{0EA5F3F2-0F3D-9C47-AC29-31AFE03234C5}"/>
    <dgm:cxn modelId="{F78F701D-1E1F-5C43-A732-3293887550CE}" srcId="{C5345AE4-E9CC-40ED-BBC0-3F57F24C5798}" destId="{D8C151F1-707C-DD4E-9904-DEADE06F181F}" srcOrd="0" destOrd="0" parTransId="{299AC64B-B5F4-AA40-A6B9-E49790EFA5D5}" sibTransId="{B9B797A4-5675-9245-8108-D92E35F9C512}"/>
    <dgm:cxn modelId="{8190F325-772D-457C-93C5-82E3C9E7BF42}" srcId="{A79564CD-9ACA-4700-BEB0-E942D9142865}" destId="{9FAD99A5-4671-4507-B102-2833778E9306}" srcOrd="0" destOrd="0" parTransId="{4DB0BC4A-902E-4F7A-9925-AC882E3C86DA}" sibTransId="{CBED1434-E1B2-41E7-99E8-51E0C7B4069F}"/>
    <dgm:cxn modelId="{2E220E27-65E5-436C-850D-4F1937118343}" srcId="{DA50C461-4F87-45DA-B335-B589EFE87CE8}" destId="{F0F57829-E1F1-4626-B3CE-9C33F444CCA6}" srcOrd="3" destOrd="0" parTransId="{03D22F6B-2794-443C-A501-7C9807EE295E}" sibTransId="{C9C97784-CE48-453E-8A54-DC8A132F915F}"/>
    <dgm:cxn modelId="{DA38AD28-9F1C-44B0-A16B-257AB2FC44E6}" srcId="{F0F57829-E1F1-4626-B3CE-9C33F444CCA6}" destId="{86878912-8BDD-4AF7-86AB-88DFE149A77D}" srcOrd="0" destOrd="0" parTransId="{24383F2D-D408-4243-825E-273CE9AD8C9E}" sibTransId="{AAAFA1C4-35D4-4521-8C06-7C957447A3D1}"/>
    <dgm:cxn modelId="{7178702D-5F8A-1E46-84F9-AFD5E3826ED2}" type="presOf" srcId="{A79564CD-9ACA-4700-BEB0-E942D9142865}" destId="{5BD05B99-5328-D64D-B590-95F75DFF1601}" srcOrd="1" destOrd="0" presId="urn:microsoft.com/office/officeart/2005/8/layout/list1"/>
    <dgm:cxn modelId="{B242D336-A8CF-9E49-A304-E25D17D36A59}" type="presOf" srcId="{EB8F27E6-AC9F-4796-BADE-AC6613490C0A}" destId="{672CB58B-8C3C-E54F-B201-D80AAD2DE9D9}" srcOrd="0" destOrd="1" presId="urn:microsoft.com/office/officeart/2005/8/layout/list1"/>
    <dgm:cxn modelId="{5068C851-2E09-4972-A362-30FB8732F4E2}" srcId="{DA50C461-4F87-45DA-B335-B589EFE87CE8}" destId="{C5345AE4-E9CC-40ED-BBC0-3F57F24C5798}" srcOrd="2" destOrd="0" parTransId="{1D638C36-CEF2-42EF-8889-41E4E4AF7D27}" sibTransId="{47261F20-A1CE-4C55-81F2-A4A928AB7382}"/>
    <dgm:cxn modelId="{511E1F5F-7B9D-5947-A186-7460FE43C1F7}" type="presOf" srcId="{86878912-8BDD-4AF7-86AB-88DFE149A77D}" destId="{C4C72C6D-9DE4-D140-9B1C-642717E19601}" srcOrd="0" destOrd="0" presId="urn:microsoft.com/office/officeart/2005/8/layout/list1"/>
    <dgm:cxn modelId="{5B759F72-C7E4-014A-8AC4-F3C2648C3C0F}" type="presOf" srcId="{C5345AE4-E9CC-40ED-BBC0-3F57F24C5798}" destId="{01EFE504-F545-2F46-B21D-105D1B345E80}" srcOrd="0" destOrd="0" presId="urn:microsoft.com/office/officeart/2005/8/layout/list1"/>
    <dgm:cxn modelId="{D3F0E978-C14F-DA48-A140-D6887F41E9FE}" type="presOf" srcId="{011F97E3-6A8D-4311-854F-A79589FE27F7}" destId="{E7A05BD6-0B64-324C-8573-40613CDEB97A}" srcOrd="1" destOrd="0" presId="urn:microsoft.com/office/officeart/2005/8/layout/list1"/>
    <dgm:cxn modelId="{DC729C7C-38B9-7E4C-B0A5-A8C12643D37D}" type="presOf" srcId="{D8C151F1-707C-DD4E-9904-DEADE06F181F}" destId="{7A26012B-39B0-8048-B36D-F41A8332D60F}" srcOrd="0" destOrd="0" presId="urn:microsoft.com/office/officeart/2005/8/layout/list1"/>
    <dgm:cxn modelId="{DFE7E986-5B7D-448C-B5B2-F7045C91982C}" srcId="{DA50C461-4F87-45DA-B335-B589EFE87CE8}" destId="{A79564CD-9ACA-4700-BEB0-E942D9142865}" srcOrd="0" destOrd="0" parTransId="{DB6C2F65-640C-4C2F-987B-31004228FC97}" sibTransId="{DFBA63B9-96F7-430E-BE85-49B080AB60B1}"/>
    <dgm:cxn modelId="{1D94AB92-9656-4845-A715-ECBD4A63D799}" srcId="{DA50C461-4F87-45DA-B335-B589EFE87CE8}" destId="{011F97E3-6A8D-4311-854F-A79589FE27F7}" srcOrd="1" destOrd="0" parTransId="{41D74BE7-4FCE-42A4-9044-4C51C5AB11B2}" sibTransId="{62DD6DAA-7D45-4613-B415-36C84664D6A5}"/>
    <dgm:cxn modelId="{5CDA9194-066E-C54E-8640-8B3669613F52}" type="presOf" srcId="{9FAD99A5-4671-4507-B102-2833778E9306}" destId="{21B67541-75C3-A540-A023-8E5894C13BF0}" srcOrd="0" destOrd="0" presId="urn:microsoft.com/office/officeart/2005/8/layout/list1"/>
    <dgm:cxn modelId="{BD8657A1-12B0-E74A-9D88-8C96878FEAA9}" type="presOf" srcId="{A79564CD-9ACA-4700-BEB0-E942D9142865}" destId="{63C1D729-7A97-374B-8630-94198E023D08}" srcOrd="0" destOrd="0" presId="urn:microsoft.com/office/officeart/2005/8/layout/list1"/>
    <dgm:cxn modelId="{D19774B0-5071-CA47-9132-2846437EDB59}" type="presOf" srcId="{F0F57829-E1F1-4626-B3CE-9C33F444CCA6}" destId="{358AF2C3-8A27-044A-972B-C43281C64D80}" srcOrd="1" destOrd="0" presId="urn:microsoft.com/office/officeart/2005/8/layout/list1"/>
    <dgm:cxn modelId="{842FDDB2-EAEC-0549-AD0C-43C2D6F3EDEE}" type="presOf" srcId="{DA50C461-4F87-45DA-B335-B589EFE87CE8}" destId="{E1570008-E503-C740-938E-9EE90154E6CE}" srcOrd="0" destOrd="0" presId="urn:microsoft.com/office/officeart/2005/8/layout/list1"/>
    <dgm:cxn modelId="{92F6F4BF-1064-CB4A-963F-017D73DA5B4A}" type="presOf" srcId="{1112AC69-668E-4948-882D-DEE03AF9D457}" destId="{672CB58B-8C3C-E54F-B201-D80AAD2DE9D9}" srcOrd="0" destOrd="0" presId="urn:microsoft.com/office/officeart/2005/8/layout/list1"/>
    <dgm:cxn modelId="{C2AD2DC2-8DD1-9842-9BB7-1B9C7E587970}" type="presOf" srcId="{C5345AE4-E9CC-40ED-BBC0-3F57F24C5798}" destId="{3A05DC10-050A-9E4F-B672-E40C6B8BB133}" srcOrd="1" destOrd="0" presId="urn:microsoft.com/office/officeart/2005/8/layout/list1"/>
    <dgm:cxn modelId="{EE3645D5-49A3-E047-B6CA-CB2A491924A1}" type="presOf" srcId="{011F97E3-6A8D-4311-854F-A79589FE27F7}" destId="{1B6EA00E-4168-5E47-85D2-300EA4328FA9}" srcOrd="0" destOrd="0" presId="urn:microsoft.com/office/officeart/2005/8/layout/list1"/>
    <dgm:cxn modelId="{68B89BE6-FE98-F245-9B59-13008E908A06}" type="presOf" srcId="{5682EB21-349A-498C-BB86-0A1B6A3ECDB8}" destId="{C4C72C6D-9DE4-D140-9B1C-642717E19601}" srcOrd="0" destOrd="1" presId="urn:microsoft.com/office/officeart/2005/8/layout/list1"/>
    <dgm:cxn modelId="{A81CDFF3-06C1-4233-9ADB-73BA2C85014E}" srcId="{011F97E3-6A8D-4311-854F-A79589FE27F7}" destId="{1112AC69-668E-4948-882D-DEE03AF9D457}" srcOrd="0" destOrd="0" parTransId="{3C36AED8-EE15-4EA1-B530-5C6AACD59F25}" sibTransId="{B7FC7843-D33F-4CEA-AEC1-E64754146D25}"/>
    <dgm:cxn modelId="{66CE16F5-1021-4C8A-8DA4-0EBCA594F2F7}" srcId="{F0F57829-E1F1-4626-B3CE-9C33F444CCA6}" destId="{5682EB21-349A-498C-BB86-0A1B6A3ECDB8}" srcOrd="1" destOrd="0" parTransId="{A234C43C-79B4-41C4-A2B6-C225E9D1909D}" sibTransId="{6B182D06-7632-47C7-A5D5-F92CA1E59E13}"/>
    <dgm:cxn modelId="{6FEB4DF7-C5A6-B04F-B8B7-A43E8267AA3D}" type="presOf" srcId="{F0F57829-E1F1-4626-B3CE-9C33F444CCA6}" destId="{ACB85B00-0DCB-F848-A464-A9B1889848E1}" srcOrd="0" destOrd="0" presId="urn:microsoft.com/office/officeart/2005/8/layout/list1"/>
    <dgm:cxn modelId="{8C2493F9-EDD4-46CA-B8E6-A772C58E2954}" srcId="{011F97E3-6A8D-4311-854F-A79589FE27F7}" destId="{EB8F27E6-AC9F-4796-BADE-AC6613490C0A}" srcOrd="1" destOrd="0" parTransId="{A6331F27-3164-4A6B-971E-7DD8464880E1}" sibTransId="{C09FF4BD-D7B1-43A7-A999-BED128C73B65}"/>
    <dgm:cxn modelId="{6A8CCB77-2ACC-004E-B39A-43087C0E634E}" type="presParOf" srcId="{E1570008-E503-C740-938E-9EE90154E6CE}" destId="{16955249-B4E0-8F44-8500-A88D39346A27}" srcOrd="0" destOrd="0" presId="urn:microsoft.com/office/officeart/2005/8/layout/list1"/>
    <dgm:cxn modelId="{20AFDDB9-D201-FD48-8E86-86201ECA6FF4}" type="presParOf" srcId="{16955249-B4E0-8F44-8500-A88D39346A27}" destId="{63C1D729-7A97-374B-8630-94198E023D08}" srcOrd="0" destOrd="0" presId="urn:microsoft.com/office/officeart/2005/8/layout/list1"/>
    <dgm:cxn modelId="{23D1C387-2624-B84E-B85D-8DEC25966715}" type="presParOf" srcId="{16955249-B4E0-8F44-8500-A88D39346A27}" destId="{5BD05B99-5328-D64D-B590-95F75DFF1601}" srcOrd="1" destOrd="0" presId="urn:microsoft.com/office/officeart/2005/8/layout/list1"/>
    <dgm:cxn modelId="{0DF2B102-69C2-CC45-AE63-820ED4941FC1}" type="presParOf" srcId="{E1570008-E503-C740-938E-9EE90154E6CE}" destId="{7EBF8CD2-CAD2-3D48-96D8-34F94F92FD02}" srcOrd="1" destOrd="0" presId="urn:microsoft.com/office/officeart/2005/8/layout/list1"/>
    <dgm:cxn modelId="{379A180B-4563-8947-B348-A3DCAB34E9A6}" type="presParOf" srcId="{E1570008-E503-C740-938E-9EE90154E6CE}" destId="{21B67541-75C3-A540-A023-8E5894C13BF0}" srcOrd="2" destOrd="0" presId="urn:microsoft.com/office/officeart/2005/8/layout/list1"/>
    <dgm:cxn modelId="{C53F8535-748C-DB43-8AEB-85A0CDD26F86}" type="presParOf" srcId="{E1570008-E503-C740-938E-9EE90154E6CE}" destId="{269689D3-B431-0348-894A-E8A5109796ED}" srcOrd="3" destOrd="0" presId="urn:microsoft.com/office/officeart/2005/8/layout/list1"/>
    <dgm:cxn modelId="{6D23BA9C-8EA3-F642-AAA6-BDC087B8D1CD}" type="presParOf" srcId="{E1570008-E503-C740-938E-9EE90154E6CE}" destId="{C4D21A65-4F4A-1846-ABBD-C063ABC25878}" srcOrd="4" destOrd="0" presId="urn:microsoft.com/office/officeart/2005/8/layout/list1"/>
    <dgm:cxn modelId="{34D1DFCE-DBAA-4145-A430-5E060CD96453}" type="presParOf" srcId="{C4D21A65-4F4A-1846-ABBD-C063ABC25878}" destId="{1B6EA00E-4168-5E47-85D2-300EA4328FA9}" srcOrd="0" destOrd="0" presId="urn:microsoft.com/office/officeart/2005/8/layout/list1"/>
    <dgm:cxn modelId="{05262941-FF4A-A54E-8035-8F1457A5DFB5}" type="presParOf" srcId="{C4D21A65-4F4A-1846-ABBD-C063ABC25878}" destId="{E7A05BD6-0B64-324C-8573-40613CDEB97A}" srcOrd="1" destOrd="0" presId="urn:microsoft.com/office/officeart/2005/8/layout/list1"/>
    <dgm:cxn modelId="{1B58F56E-1665-F84A-94DA-AF2D95335E88}" type="presParOf" srcId="{E1570008-E503-C740-938E-9EE90154E6CE}" destId="{7EB1D1AC-ADA9-AC4E-854E-CE0F005CF5FD}" srcOrd="5" destOrd="0" presId="urn:microsoft.com/office/officeart/2005/8/layout/list1"/>
    <dgm:cxn modelId="{AFBFE417-F56F-0546-82A0-B2660F976F9E}" type="presParOf" srcId="{E1570008-E503-C740-938E-9EE90154E6CE}" destId="{672CB58B-8C3C-E54F-B201-D80AAD2DE9D9}" srcOrd="6" destOrd="0" presId="urn:microsoft.com/office/officeart/2005/8/layout/list1"/>
    <dgm:cxn modelId="{C860A265-2E03-F146-97DA-162DFEBCC249}" type="presParOf" srcId="{E1570008-E503-C740-938E-9EE90154E6CE}" destId="{706743A7-4999-834E-9B90-C0551A445349}" srcOrd="7" destOrd="0" presId="urn:microsoft.com/office/officeart/2005/8/layout/list1"/>
    <dgm:cxn modelId="{3357B3B5-53D5-0241-B4BA-3C7BF60C1E34}" type="presParOf" srcId="{E1570008-E503-C740-938E-9EE90154E6CE}" destId="{D5ECB6A6-FBCB-4E49-977F-D700A9578DB1}" srcOrd="8" destOrd="0" presId="urn:microsoft.com/office/officeart/2005/8/layout/list1"/>
    <dgm:cxn modelId="{57D81C0A-B806-EE43-BB85-C9CBA008DFB5}" type="presParOf" srcId="{D5ECB6A6-FBCB-4E49-977F-D700A9578DB1}" destId="{01EFE504-F545-2F46-B21D-105D1B345E80}" srcOrd="0" destOrd="0" presId="urn:microsoft.com/office/officeart/2005/8/layout/list1"/>
    <dgm:cxn modelId="{B577F9B7-A1F1-AE42-BF5B-DA12CC0147BA}" type="presParOf" srcId="{D5ECB6A6-FBCB-4E49-977F-D700A9578DB1}" destId="{3A05DC10-050A-9E4F-B672-E40C6B8BB133}" srcOrd="1" destOrd="0" presId="urn:microsoft.com/office/officeart/2005/8/layout/list1"/>
    <dgm:cxn modelId="{C710AD6F-B90B-0A44-9F46-98954B208047}" type="presParOf" srcId="{E1570008-E503-C740-938E-9EE90154E6CE}" destId="{BF841736-B910-6C47-BA31-6265131B4D02}" srcOrd="9" destOrd="0" presId="urn:microsoft.com/office/officeart/2005/8/layout/list1"/>
    <dgm:cxn modelId="{D1208BD6-5144-AE4C-AE46-738BEFA2E8F5}" type="presParOf" srcId="{E1570008-E503-C740-938E-9EE90154E6CE}" destId="{7A26012B-39B0-8048-B36D-F41A8332D60F}" srcOrd="10" destOrd="0" presId="urn:microsoft.com/office/officeart/2005/8/layout/list1"/>
    <dgm:cxn modelId="{4F73793C-5610-5046-92AE-504C0294C107}" type="presParOf" srcId="{E1570008-E503-C740-938E-9EE90154E6CE}" destId="{8895430E-24C8-1042-992C-D53669C2A15B}" srcOrd="11" destOrd="0" presId="urn:microsoft.com/office/officeart/2005/8/layout/list1"/>
    <dgm:cxn modelId="{88251E7B-90B4-F140-B486-606DF7C1F25D}" type="presParOf" srcId="{E1570008-E503-C740-938E-9EE90154E6CE}" destId="{77BB9F0A-2D8F-2F4A-9292-F5681916CF0E}" srcOrd="12" destOrd="0" presId="urn:microsoft.com/office/officeart/2005/8/layout/list1"/>
    <dgm:cxn modelId="{47B542C8-7AE8-0A4B-8E47-CC6261F7C6C1}" type="presParOf" srcId="{77BB9F0A-2D8F-2F4A-9292-F5681916CF0E}" destId="{ACB85B00-0DCB-F848-A464-A9B1889848E1}" srcOrd="0" destOrd="0" presId="urn:microsoft.com/office/officeart/2005/8/layout/list1"/>
    <dgm:cxn modelId="{4A0D4A63-8A05-A74A-8559-D794BDD42191}" type="presParOf" srcId="{77BB9F0A-2D8F-2F4A-9292-F5681916CF0E}" destId="{358AF2C3-8A27-044A-972B-C43281C64D80}" srcOrd="1" destOrd="0" presId="urn:microsoft.com/office/officeart/2005/8/layout/list1"/>
    <dgm:cxn modelId="{0236D667-D87A-DD43-B9A1-FA2D6FF1D98F}" type="presParOf" srcId="{E1570008-E503-C740-938E-9EE90154E6CE}" destId="{A0012FE7-1504-0C4A-B9C3-E6B8258F92FC}" srcOrd="13" destOrd="0" presId="urn:microsoft.com/office/officeart/2005/8/layout/list1"/>
    <dgm:cxn modelId="{4AB31AE2-A01F-484E-94BF-08487D92E2E5}" type="presParOf" srcId="{E1570008-E503-C740-938E-9EE90154E6CE}" destId="{C4C72C6D-9DE4-D140-9B1C-642717E1960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4FC661D-ADD9-3344-BEEB-E913AF008152}" type="doc">
      <dgm:prSet loTypeId="urn:microsoft.com/office/officeart/2008/layout/TitlePictureLineup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BCAD50-C1CE-E241-AC5D-D065D76ED801}">
      <dgm:prSet phldrT="[Text]"/>
      <dgm:spPr/>
      <dgm:t>
        <a:bodyPr/>
        <a:lstStyle/>
        <a:p>
          <a:r>
            <a:rPr lang="en-US" dirty="0"/>
            <a:t>Lexical Distinguishability</a:t>
          </a:r>
        </a:p>
      </dgm:t>
    </dgm:pt>
    <dgm:pt modelId="{BA48FD50-5DE3-A143-8FD1-FDEC1A7FBCBD}" type="parTrans" cxnId="{F7FCC361-4BEE-D440-9FA3-4C2F1B031EB6}">
      <dgm:prSet/>
      <dgm:spPr/>
      <dgm:t>
        <a:bodyPr/>
        <a:lstStyle/>
        <a:p>
          <a:endParaRPr lang="en-US"/>
        </a:p>
      </dgm:t>
    </dgm:pt>
    <dgm:pt modelId="{0704AF24-6D13-7543-8527-D9318A412949}" type="sibTrans" cxnId="{F7FCC361-4BEE-D440-9FA3-4C2F1B031EB6}">
      <dgm:prSet/>
      <dgm:spPr/>
      <dgm:t>
        <a:bodyPr/>
        <a:lstStyle/>
        <a:p>
          <a:endParaRPr lang="en-US"/>
        </a:p>
      </dgm:t>
    </dgm:pt>
    <dgm:pt modelId="{831BE718-54E5-8441-B2B7-9B312D75ACA3}">
      <dgm:prSet phldrT="[Text]"/>
      <dgm:spPr/>
      <dgm:t>
        <a:bodyPr/>
        <a:lstStyle/>
        <a:p>
          <a:r>
            <a:rPr lang="en-US" dirty="0" err="1"/>
            <a:t>Kodethon</a:t>
          </a:r>
          <a:endParaRPr lang="en-US" dirty="0"/>
        </a:p>
      </dgm:t>
    </dgm:pt>
    <dgm:pt modelId="{BFE83FD8-7F32-CE42-BD8B-A371D0A63DCE}" type="parTrans" cxnId="{E0CAE1FE-4295-B34F-A545-66205812D7D0}">
      <dgm:prSet/>
      <dgm:spPr/>
      <dgm:t>
        <a:bodyPr/>
        <a:lstStyle/>
        <a:p>
          <a:endParaRPr lang="en-US"/>
        </a:p>
      </dgm:t>
    </dgm:pt>
    <dgm:pt modelId="{0F4C9733-3180-1040-90E1-030A85DA0E42}" type="sibTrans" cxnId="{E0CAE1FE-4295-B34F-A545-66205812D7D0}">
      <dgm:prSet/>
      <dgm:spPr/>
      <dgm:t>
        <a:bodyPr/>
        <a:lstStyle/>
        <a:p>
          <a:endParaRPr lang="en-US"/>
        </a:p>
      </dgm:t>
    </dgm:pt>
    <dgm:pt modelId="{E1C449B0-0E70-B542-B835-03F68EDC2E1D}">
      <dgm:prSet phldrT="[Text]"/>
      <dgm:spPr/>
      <dgm:t>
        <a:bodyPr/>
        <a:lstStyle/>
        <a:p>
          <a:r>
            <a:rPr lang="en-US" dirty="0" err="1"/>
            <a:t>CompAssist</a:t>
          </a:r>
          <a:endParaRPr lang="en-US" dirty="0"/>
        </a:p>
      </dgm:t>
    </dgm:pt>
    <dgm:pt modelId="{1B8E8581-B6B4-BF4B-8699-48EA1C643EDE}" type="parTrans" cxnId="{03B70459-E07D-2344-9D4D-1F9B028150A1}">
      <dgm:prSet/>
      <dgm:spPr/>
      <dgm:t>
        <a:bodyPr/>
        <a:lstStyle/>
        <a:p>
          <a:endParaRPr lang="en-US"/>
        </a:p>
      </dgm:t>
    </dgm:pt>
    <dgm:pt modelId="{45D0C8BB-575C-FC4E-8EC2-A8ACA810D7B5}" type="sibTrans" cxnId="{03B70459-E07D-2344-9D4D-1F9B028150A1}">
      <dgm:prSet/>
      <dgm:spPr/>
      <dgm:t>
        <a:bodyPr/>
        <a:lstStyle/>
        <a:p>
          <a:endParaRPr lang="en-US"/>
        </a:p>
      </dgm:t>
    </dgm:pt>
    <dgm:pt modelId="{E43784B0-F56C-7E4F-B6BE-2B67C9AF10A6}">
      <dgm:prSet phldrT="[Text]"/>
      <dgm:spPr/>
      <dgm:t>
        <a:bodyPr/>
        <a:lstStyle/>
        <a:p>
          <a:r>
            <a:rPr lang="en-US" dirty="0"/>
            <a:t>Language Syntax</a:t>
          </a:r>
        </a:p>
      </dgm:t>
    </dgm:pt>
    <dgm:pt modelId="{CA9BA80A-979A-0B4A-8002-FE2260FCDDE7}" type="parTrans" cxnId="{17F505D8-78E6-EA4B-A6E2-2DF11474ED8C}">
      <dgm:prSet/>
      <dgm:spPr/>
      <dgm:t>
        <a:bodyPr/>
        <a:lstStyle/>
        <a:p>
          <a:endParaRPr lang="en-US"/>
        </a:p>
      </dgm:t>
    </dgm:pt>
    <dgm:pt modelId="{D383F3E0-AA7C-A545-88FB-20F678478ED1}" type="sibTrans" cxnId="{17F505D8-78E6-EA4B-A6E2-2DF11474ED8C}">
      <dgm:prSet/>
      <dgm:spPr/>
      <dgm:t>
        <a:bodyPr/>
        <a:lstStyle/>
        <a:p>
          <a:endParaRPr lang="en-US"/>
        </a:p>
      </dgm:t>
    </dgm:pt>
    <dgm:pt modelId="{AD0B8DB2-E657-D64D-A5F9-8DF0272117CA}">
      <dgm:prSet phldrT="[Text]"/>
      <dgm:spPr/>
      <dgm:t>
        <a:bodyPr/>
        <a:lstStyle/>
        <a:p>
          <a:r>
            <a:rPr lang="en-US" dirty="0"/>
            <a:t>Development Tools</a:t>
          </a:r>
        </a:p>
      </dgm:t>
    </dgm:pt>
    <dgm:pt modelId="{FF04B469-88BB-634F-B235-50B65AEAECA9}" type="parTrans" cxnId="{AF5EB555-7788-764F-910A-830462FB30DF}">
      <dgm:prSet/>
      <dgm:spPr/>
      <dgm:t>
        <a:bodyPr/>
        <a:lstStyle/>
        <a:p>
          <a:endParaRPr lang="en-US"/>
        </a:p>
      </dgm:t>
    </dgm:pt>
    <dgm:pt modelId="{18CCAB2E-4A6F-C840-AD21-D1FF459B9753}" type="sibTrans" cxnId="{AF5EB555-7788-764F-910A-830462FB30DF}">
      <dgm:prSet/>
      <dgm:spPr/>
      <dgm:t>
        <a:bodyPr/>
        <a:lstStyle/>
        <a:p>
          <a:endParaRPr lang="en-US"/>
        </a:p>
      </dgm:t>
    </dgm:pt>
    <dgm:pt modelId="{58897B3B-34AE-754C-A1D3-C34569469569}">
      <dgm:prSet phldrT="[Text]"/>
      <dgm:spPr/>
      <dgm:t>
        <a:bodyPr/>
        <a:lstStyle/>
        <a:p>
          <a:r>
            <a:rPr lang="en-US" dirty="0"/>
            <a:t>Compiler Error Messages</a:t>
          </a:r>
        </a:p>
      </dgm:t>
    </dgm:pt>
    <dgm:pt modelId="{F6B00679-3C36-3A4A-BFC8-32D4B6C43D94}" type="parTrans" cxnId="{468F33CD-96CD-AB4F-93AB-E3434E83EAE6}">
      <dgm:prSet/>
      <dgm:spPr/>
      <dgm:t>
        <a:bodyPr/>
        <a:lstStyle/>
        <a:p>
          <a:endParaRPr lang="en-US"/>
        </a:p>
      </dgm:t>
    </dgm:pt>
    <dgm:pt modelId="{A510A3BE-4A77-364D-8C59-9D7F127DFE18}" type="sibTrans" cxnId="{468F33CD-96CD-AB4F-93AB-E3434E83EAE6}">
      <dgm:prSet/>
      <dgm:spPr/>
      <dgm:t>
        <a:bodyPr/>
        <a:lstStyle/>
        <a:p>
          <a:endParaRPr lang="en-US"/>
        </a:p>
      </dgm:t>
    </dgm:pt>
    <dgm:pt modelId="{E3D4428F-AC63-634A-A861-ECF06B18DE43}" type="pres">
      <dgm:prSet presAssocID="{04FC661D-ADD9-3344-BEEB-E913AF008152}" presName="Name0" presStyleCnt="0">
        <dgm:presLayoutVars>
          <dgm:dir/>
        </dgm:presLayoutVars>
      </dgm:prSet>
      <dgm:spPr/>
    </dgm:pt>
    <dgm:pt modelId="{1E92088E-1942-394A-AC0F-F177DC43C4CE}" type="pres">
      <dgm:prSet presAssocID="{D6BCAD50-C1CE-E241-AC5D-D065D76ED801}" presName="composite" presStyleCnt="0"/>
      <dgm:spPr/>
    </dgm:pt>
    <dgm:pt modelId="{0461739A-22F6-234E-B042-CEA0335395A3}" type="pres">
      <dgm:prSet presAssocID="{D6BCAD50-C1CE-E241-AC5D-D065D76ED801}" presName="Accent" presStyleLbl="alignAcc1" presStyleIdx="0" presStyleCnt="3"/>
      <dgm:spPr/>
    </dgm:pt>
    <dgm:pt modelId="{9DA8CEE4-CC96-2644-BD03-8C0D5F9344C8}" type="pres">
      <dgm:prSet presAssocID="{D6BCAD50-C1CE-E241-AC5D-D065D76ED80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0402B48-7E88-324A-98E0-5328A1C0CD1A}" type="pres">
      <dgm:prSet presAssocID="{D6BCAD50-C1CE-E241-AC5D-D065D76ED801}" presName="Child" presStyleLbl="revTx" presStyleIdx="0" presStyleCnt="3">
        <dgm:presLayoutVars>
          <dgm:bulletEnabled val="1"/>
        </dgm:presLayoutVars>
      </dgm:prSet>
      <dgm:spPr/>
    </dgm:pt>
    <dgm:pt modelId="{A2B15A1F-91EB-AF4B-8735-B0C810B9501A}" type="pres">
      <dgm:prSet presAssocID="{D6BCAD50-C1CE-E241-AC5D-D065D76ED801}" presName="Parent" presStyleLbl="alignNode1" presStyleIdx="0" presStyleCnt="3">
        <dgm:presLayoutVars>
          <dgm:bulletEnabled val="1"/>
        </dgm:presLayoutVars>
      </dgm:prSet>
      <dgm:spPr/>
    </dgm:pt>
    <dgm:pt modelId="{E93EE7B5-5DF2-0B40-AC9E-E0901731EA18}" type="pres">
      <dgm:prSet presAssocID="{0704AF24-6D13-7543-8527-D9318A412949}" presName="sibTrans" presStyleCnt="0"/>
      <dgm:spPr/>
    </dgm:pt>
    <dgm:pt modelId="{8F6859E1-5CB6-3346-92DA-886E370CC323}" type="pres">
      <dgm:prSet presAssocID="{831BE718-54E5-8441-B2B7-9B312D75ACA3}" presName="composite" presStyleCnt="0"/>
      <dgm:spPr/>
    </dgm:pt>
    <dgm:pt modelId="{86A6C069-2480-2A47-BCB9-06DEF765FA61}" type="pres">
      <dgm:prSet presAssocID="{831BE718-54E5-8441-B2B7-9B312D75ACA3}" presName="Accent" presStyleLbl="alignAcc1" presStyleIdx="1" presStyleCnt="3"/>
      <dgm:spPr/>
    </dgm:pt>
    <dgm:pt modelId="{3666A0D9-F551-634E-B761-C9CAB1F80407}" type="pres">
      <dgm:prSet presAssocID="{831BE718-54E5-8441-B2B7-9B312D75ACA3}" presName="Image" presStyleLbl="nod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</dgm:spPr>
    </dgm:pt>
    <dgm:pt modelId="{E2E8A02F-00D8-8D47-9F79-29DF7B2478AE}" type="pres">
      <dgm:prSet presAssocID="{831BE718-54E5-8441-B2B7-9B312D75ACA3}" presName="Child" presStyleLbl="revTx" presStyleIdx="1" presStyleCnt="3">
        <dgm:presLayoutVars>
          <dgm:bulletEnabled val="1"/>
        </dgm:presLayoutVars>
      </dgm:prSet>
      <dgm:spPr/>
    </dgm:pt>
    <dgm:pt modelId="{C7B019F3-50AD-B84E-B99C-88A35D068C2A}" type="pres">
      <dgm:prSet presAssocID="{831BE718-54E5-8441-B2B7-9B312D75ACA3}" presName="Parent" presStyleLbl="alignNode1" presStyleIdx="1" presStyleCnt="3">
        <dgm:presLayoutVars>
          <dgm:bulletEnabled val="1"/>
        </dgm:presLayoutVars>
      </dgm:prSet>
      <dgm:spPr/>
    </dgm:pt>
    <dgm:pt modelId="{53E3EA8E-83D8-AE48-B227-37A797AB2165}" type="pres">
      <dgm:prSet presAssocID="{0F4C9733-3180-1040-90E1-030A85DA0E42}" presName="sibTrans" presStyleCnt="0"/>
      <dgm:spPr/>
    </dgm:pt>
    <dgm:pt modelId="{47DE69D2-DEA0-8446-98D3-F70C3F0421E9}" type="pres">
      <dgm:prSet presAssocID="{E1C449B0-0E70-B542-B835-03F68EDC2E1D}" presName="composite" presStyleCnt="0"/>
      <dgm:spPr/>
    </dgm:pt>
    <dgm:pt modelId="{01D938C1-7549-3043-8005-30467AABBEC9}" type="pres">
      <dgm:prSet presAssocID="{E1C449B0-0E70-B542-B835-03F68EDC2E1D}" presName="Accent" presStyleLbl="alignAcc1" presStyleIdx="2" presStyleCnt="3"/>
      <dgm:spPr/>
    </dgm:pt>
    <dgm:pt modelId="{2B54B6FD-571E-F24D-96EE-9D2322C501E8}" type="pres">
      <dgm:prSet presAssocID="{E1C449B0-0E70-B542-B835-03F68EDC2E1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</dgm:spPr>
    </dgm:pt>
    <dgm:pt modelId="{7B901F96-B30B-A444-9F81-A2C14D4DD44F}" type="pres">
      <dgm:prSet presAssocID="{E1C449B0-0E70-B542-B835-03F68EDC2E1D}" presName="Child" presStyleLbl="revTx" presStyleIdx="2" presStyleCnt="3">
        <dgm:presLayoutVars>
          <dgm:bulletEnabled val="1"/>
        </dgm:presLayoutVars>
      </dgm:prSet>
      <dgm:spPr/>
    </dgm:pt>
    <dgm:pt modelId="{1E0D2AD3-2EB1-304A-9513-C7C038608B42}" type="pres">
      <dgm:prSet presAssocID="{E1C449B0-0E70-B542-B835-03F68EDC2E1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AF5EB555-7788-764F-910A-830462FB30DF}" srcId="{831BE718-54E5-8441-B2B7-9B312D75ACA3}" destId="{AD0B8DB2-E657-D64D-A5F9-8DF0272117CA}" srcOrd="0" destOrd="0" parTransId="{FF04B469-88BB-634F-B235-50B65AEAECA9}" sibTransId="{18CCAB2E-4A6F-C840-AD21-D1FF459B9753}"/>
    <dgm:cxn modelId="{B6022A57-8817-E549-8412-CD5A61418E38}" type="presOf" srcId="{AD0B8DB2-E657-D64D-A5F9-8DF0272117CA}" destId="{E2E8A02F-00D8-8D47-9F79-29DF7B2478AE}" srcOrd="0" destOrd="0" presId="urn:microsoft.com/office/officeart/2008/layout/TitlePictureLineup"/>
    <dgm:cxn modelId="{03B70459-E07D-2344-9D4D-1F9B028150A1}" srcId="{04FC661D-ADD9-3344-BEEB-E913AF008152}" destId="{E1C449B0-0E70-B542-B835-03F68EDC2E1D}" srcOrd="2" destOrd="0" parTransId="{1B8E8581-B6B4-BF4B-8699-48EA1C643EDE}" sibTransId="{45D0C8BB-575C-FC4E-8EC2-A8ACA810D7B5}"/>
    <dgm:cxn modelId="{F7FCC361-4BEE-D440-9FA3-4C2F1B031EB6}" srcId="{04FC661D-ADD9-3344-BEEB-E913AF008152}" destId="{D6BCAD50-C1CE-E241-AC5D-D065D76ED801}" srcOrd="0" destOrd="0" parTransId="{BA48FD50-5DE3-A143-8FD1-FDEC1A7FBCBD}" sibTransId="{0704AF24-6D13-7543-8527-D9318A412949}"/>
    <dgm:cxn modelId="{4B522281-40A1-E44F-80B6-832CADA2EC13}" type="presOf" srcId="{D6BCAD50-C1CE-E241-AC5D-D065D76ED801}" destId="{A2B15A1F-91EB-AF4B-8735-B0C810B9501A}" srcOrd="0" destOrd="0" presId="urn:microsoft.com/office/officeart/2008/layout/TitlePictureLineup"/>
    <dgm:cxn modelId="{6C426CA9-DE06-954C-BE81-1E5A62BDB681}" type="presOf" srcId="{E1C449B0-0E70-B542-B835-03F68EDC2E1D}" destId="{1E0D2AD3-2EB1-304A-9513-C7C038608B42}" srcOrd="0" destOrd="0" presId="urn:microsoft.com/office/officeart/2008/layout/TitlePictureLineup"/>
    <dgm:cxn modelId="{1ACEEBA9-4833-0C4B-A16F-E6E0B4F03750}" type="presOf" srcId="{E43784B0-F56C-7E4F-B6BE-2B67C9AF10A6}" destId="{00402B48-7E88-324A-98E0-5328A1C0CD1A}" srcOrd="0" destOrd="0" presId="urn:microsoft.com/office/officeart/2008/layout/TitlePictureLineup"/>
    <dgm:cxn modelId="{468F33CD-96CD-AB4F-93AB-E3434E83EAE6}" srcId="{E1C449B0-0E70-B542-B835-03F68EDC2E1D}" destId="{58897B3B-34AE-754C-A1D3-C34569469569}" srcOrd="0" destOrd="0" parTransId="{F6B00679-3C36-3A4A-BFC8-32D4B6C43D94}" sibTransId="{A510A3BE-4A77-364D-8C59-9D7F127DFE18}"/>
    <dgm:cxn modelId="{740379CD-B71A-2B4B-9062-60275C96A741}" type="presOf" srcId="{58897B3B-34AE-754C-A1D3-C34569469569}" destId="{7B901F96-B30B-A444-9F81-A2C14D4DD44F}" srcOrd="0" destOrd="0" presId="urn:microsoft.com/office/officeart/2008/layout/TitlePictureLineup"/>
    <dgm:cxn modelId="{17F505D8-78E6-EA4B-A6E2-2DF11474ED8C}" srcId="{D6BCAD50-C1CE-E241-AC5D-D065D76ED801}" destId="{E43784B0-F56C-7E4F-B6BE-2B67C9AF10A6}" srcOrd="0" destOrd="0" parTransId="{CA9BA80A-979A-0B4A-8002-FE2260FCDDE7}" sibTransId="{D383F3E0-AA7C-A545-88FB-20F678478ED1}"/>
    <dgm:cxn modelId="{260138DB-108A-F649-99E2-317EE07AFA27}" type="presOf" srcId="{04FC661D-ADD9-3344-BEEB-E913AF008152}" destId="{E3D4428F-AC63-634A-A861-ECF06B18DE43}" srcOrd="0" destOrd="0" presId="urn:microsoft.com/office/officeart/2008/layout/TitlePictureLineup"/>
    <dgm:cxn modelId="{ED63D9ED-1BC6-A044-B2F1-A2AE459E635C}" type="presOf" srcId="{831BE718-54E5-8441-B2B7-9B312D75ACA3}" destId="{C7B019F3-50AD-B84E-B99C-88A35D068C2A}" srcOrd="0" destOrd="0" presId="urn:microsoft.com/office/officeart/2008/layout/TitlePictureLineup"/>
    <dgm:cxn modelId="{E0CAE1FE-4295-B34F-A545-66205812D7D0}" srcId="{04FC661D-ADD9-3344-BEEB-E913AF008152}" destId="{831BE718-54E5-8441-B2B7-9B312D75ACA3}" srcOrd="1" destOrd="0" parTransId="{BFE83FD8-7F32-CE42-BD8B-A371D0A63DCE}" sibTransId="{0F4C9733-3180-1040-90E1-030A85DA0E42}"/>
    <dgm:cxn modelId="{3C832859-0BEE-634B-99F3-D528B22DE265}" type="presParOf" srcId="{E3D4428F-AC63-634A-A861-ECF06B18DE43}" destId="{1E92088E-1942-394A-AC0F-F177DC43C4CE}" srcOrd="0" destOrd="0" presId="urn:microsoft.com/office/officeart/2008/layout/TitlePictureLineup"/>
    <dgm:cxn modelId="{24B37303-6F6B-9041-9D91-9858FB4571B7}" type="presParOf" srcId="{1E92088E-1942-394A-AC0F-F177DC43C4CE}" destId="{0461739A-22F6-234E-B042-CEA0335395A3}" srcOrd="0" destOrd="0" presId="urn:microsoft.com/office/officeart/2008/layout/TitlePictureLineup"/>
    <dgm:cxn modelId="{614E4FF5-8B93-B041-A3B2-5655F70B4C8F}" type="presParOf" srcId="{1E92088E-1942-394A-AC0F-F177DC43C4CE}" destId="{9DA8CEE4-CC96-2644-BD03-8C0D5F9344C8}" srcOrd="1" destOrd="0" presId="urn:microsoft.com/office/officeart/2008/layout/TitlePictureLineup"/>
    <dgm:cxn modelId="{D633C985-FEEE-884E-9ABA-DEB6D59D9B0E}" type="presParOf" srcId="{1E92088E-1942-394A-AC0F-F177DC43C4CE}" destId="{00402B48-7E88-324A-98E0-5328A1C0CD1A}" srcOrd="2" destOrd="0" presId="urn:microsoft.com/office/officeart/2008/layout/TitlePictureLineup"/>
    <dgm:cxn modelId="{277CF232-2296-3543-B136-560D83229EDB}" type="presParOf" srcId="{1E92088E-1942-394A-AC0F-F177DC43C4CE}" destId="{A2B15A1F-91EB-AF4B-8735-B0C810B9501A}" srcOrd="3" destOrd="0" presId="urn:microsoft.com/office/officeart/2008/layout/TitlePictureLineup"/>
    <dgm:cxn modelId="{BC34DFAC-0B91-9545-ADC7-0580978F13D2}" type="presParOf" srcId="{E3D4428F-AC63-634A-A861-ECF06B18DE43}" destId="{E93EE7B5-5DF2-0B40-AC9E-E0901731EA18}" srcOrd="1" destOrd="0" presId="urn:microsoft.com/office/officeart/2008/layout/TitlePictureLineup"/>
    <dgm:cxn modelId="{EA6C2C37-F9DF-114A-A34D-C97E21ADA2F4}" type="presParOf" srcId="{E3D4428F-AC63-634A-A861-ECF06B18DE43}" destId="{8F6859E1-5CB6-3346-92DA-886E370CC323}" srcOrd="2" destOrd="0" presId="urn:microsoft.com/office/officeart/2008/layout/TitlePictureLineup"/>
    <dgm:cxn modelId="{002AB3AC-109C-4540-831E-0AC33F3E1197}" type="presParOf" srcId="{8F6859E1-5CB6-3346-92DA-886E370CC323}" destId="{86A6C069-2480-2A47-BCB9-06DEF765FA61}" srcOrd="0" destOrd="0" presId="urn:microsoft.com/office/officeart/2008/layout/TitlePictureLineup"/>
    <dgm:cxn modelId="{68D9E61D-E0F8-C442-B8E6-AECD2A4B1C33}" type="presParOf" srcId="{8F6859E1-5CB6-3346-92DA-886E370CC323}" destId="{3666A0D9-F551-634E-B761-C9CAB1F80407}" srcOrd="1" destOrd="0" presId="urn:microsoft.com/office/officeart/2008/layout/TitlePictureLineup"/>
    <dgm:cxn modelId="{0436CCBC-17F6-E048-86A2-988A96923120}" type="presParOf" srcId="{8F6859E1-5CB6-3346-92DA-886E370CC323}" destId="{E2E8A02F-00D8-8D47-9F79-29DF7B2478AE}" srcOrd="2" destOrd="0" presId="urn:microsoft.com/office/officeart/2008/layout/TitlePictureLineup"/>
    <dgm:cxn modelId="{79D9A2B4-7A02-2D48-A7B2-21556963EC12}" type="presParOf" srcId="{8F6859E1-5CB6-3346-92DA-886E370CC323}" destId="{C7B019F3-50AD-B84E-B99C-88A35D068C2A}" srcOrd="3" destOrd="0" presId="urn:microsoft.com/office/officeart/2008/layout/TitlePictureLineup"/>
    <dgm:cxn modelId="{E6D08CD9-6419-0C43-8100-F6AA5ADE325F}" type="presParOf" srcId="{E3D4428F-AC63-634A-A861-ECF06B18DE43}" destId="{53E3EA8E-83D8-AE48-B227-37A797AB2165}" srcOrd="3" destOrd="0" presId="urn:microsoft.com/office/officeart/2008/layout/TitlePictureLineup"/>
    <dgm:cxn modelId="{A899F4C2-DF87-914A-B2BB-B27BC23A2A0E}" type="presParOf" srcId="{E3D4428F-AC63-634A-A861-ECF06B18DE43}" destId="{47DE69D2-DEA0-8446-98D3-F70C3F0421E9}" srcOrd="4" destOrd="0" presId="urn:microsoft.com/office/officeart/2008/layout/TitlePictureLineup"/>
    <dgm:cxn modelId="{1E5D4DD2-3503-2746-823D-0893C9E5B7D8}" type="presParOf" srcId="{47DE69D2-DEA0-8446-98D3-F70C3F0421E9}" destId="{01D938C1-7549-3043-8005-30467AABBEC9}" srcOrd="0" destOrd="0" presId="urn:microsoft.com/office/officeart/2008/layout/TitlePictureLineup"/>
    <dgm:cxn modelId="{080C243B-32A4-8D48-979F-4DAB6CA79DCD}" type="presParOf" srcId="{47DE69D2-DEA0-8446-98D3-F70C3F0421E9}" destId="{2B54B6FD-571E-F24D-96EE-9D2322C501E8}" srcOrd="1" destOrd="0" presId="urn:microsoft.com/office/officeart/2008/layout/TitlePictureLineup"/>
    <dgm:cxn modelId="{FCD26FED-111D-844D-B469-CF293E80B6BF}" type="presParOf" srcId="{47DE69D2-DEA0-8446-98D3-F70C3F0421E9}" destId="{7B901F96-B30B-A444-9F81-A2C14D4DD44F}" srcOrd="2" destOrd="0" presId="urn:microsoft.com/office/officeart/2008/layout/TitlePictureLineup"/>
    <dgm:cxn modelId="{314FA685-E0FD-DD44-9CF6-93B0AF65AEB0}" type="presParOf" srcId="{47DE69D2-DEA0-8446-98D3-F70C3F0421E9}" destId="{1E0D2AD3-2EB1-304A-9513-C7C038608B4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4FC661D-ADD9-3344-BEEB-E913AF008152}" type="doc">
      <dgm:prSet loTypeId="urn:microsoft.com/office/officeart/2008/layout/TitlePictureLineup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BCAD50-C1CE-E241-AC5D-D065D76ED801}">
      <dgm:prSet phldrT="[Text]"/>
      <dgm:spPr/>
      <dgm:t>
        <a:bodyPr/>
        <a:lstStyle/>
        <a:p>
          <a:r>
            <a:rPr lang="en-US" dirty="0"/>
            <a:t>Lexical Distinguishability</a:t>
          </a:r>
        </a:p>
      </dgm:t>
    </dgm:pt>
    <dgm:pt modelId="{BA48FD50-5DE3-A143-8FD1-FDEC1A7FBCBD}" type="parTrans" cxnId="{F7FCC361-4BEE-D440-9FA3-4C2F1B031EB6}">
      <dgm:prSet/>
      <dgm:spPr/>
      <dgm:t>
        <a:bodyPr/>
        <a:lstStyle/>
        <a:p>
          <a:endParaRPr lang="en-US"/>
        </a:p>
      </dgm:t>
    </dgm:pt>
    <dgm:pt modelId="{0704AF24-6D13-7543-8527-D9318A412949}" type="sibTrans" cxnId="{F7FCC361-4BEE-D440-9FA3-4C2F1B031EB6}">
      <dgm:prSet/>
      <dgm:spPr/>
      <dgm:t>
        <a:bodyPr/>
        <a:lstStyle/>
        <a:p>
          <a:endParaRPr lang="en-US"/>
        </a:p>
      </dgm:t>
    </dgm:pt>
    <dgm:pt modelId="{831BE718-54E5-8441-B2B7-9B312D75ACA3}">
      <dgm:prSet phldrT="[Text]"/>
      <dgm:spPr/>
      <dgm:t>
        <a:bodyPr/>
        <a:lstStyle/>
        <a:p>
          <a:r>
            <a:rPr lang="en-US" dirty="0" err="1"/>
            <a:t>Kodethon</a:t>
          </a:r>
          <a:endParaRPr lang="en-US" dirty="0"/>
        </a:p>
      </dgm:t>
    </dgm:pt>
    <dgm:pt modelId="{BFE83FD8-7F32-CE42-BD8B-A371D0A63DCE}" type="parTrans" cxnId="{E0CAE1FE-4295-B34F-A545-66205812D7D0}">
      <dgm:prSet/>
      <dgm:spPr/>
      <dgm:t>
        <a:bodyPr/>
        <a:lstStyle/>
        <a:p>
          <a:endParaRPr lang="en-US"/>
        </a:p>
      </dgm:t>
    </dgm:pt>
    <dgm:pt modelId="{0F4C9733-3180-1040-90E1-030A85DA0E42}" type="sibTrans" cxnId="{E0CAE1FE-4295-B34F-A545-66205812D7D0}">
      <dgm:prSet/>
      <dgm:spPr/>
      <dgm:t>
        <a:bodyPr/>
        <a:lstStyle/>
        <a:p>
          <a:endParaRPr lang="en-US"/>
        </a:p>
      </dgm:t>
    </dgm:pt>
    <dgm:pt modelId="{E1C449B0-0E70-B542-B835-03F68EDC2E1D}">
      <dgm:prSet phldrT="[Text]"/>
      <dgm:spPr/>
      <dgm:t>
        <a:bodyPr/>
        <a:lstStyle/>
        <a:p>
          <a:r>
            <a:rPr lang="en-US" dirty="0" err="1"/>
            <a:t>CompAssist</a:t>
          </a:r>
          <a:endParaRPr lang="en-US" dirty="0"/>
        </a:p>
      </dgm:t>
    </dgm:pt>
    <dgm:pt modelId="{1B8E8581-B6B4-BF4B-8699-48EA1C643EDE}" type="parTrans" cxnId="{03B70459-E07D-2344-9D4D-1F9B028150A1}">
      <dgm:prSet/>
      <dgm:spPr/>
      <dgm:t>
        <a:bodyPr/>
        <a:lstStyle/>
        <a:p>
          <a:endParaRPr lang="en-US"/>
        </a:p>
      </dgm:t>
    </dgm:pt>
    <dgm:pt modelId="{45D0C8BB-575C-FC4E-8EC2-A8ACA810D7B5}" type="sibTrans" cxnId="{03B70459-E07D-2344-9D4D-1F9B028150A1}">
      <dgm:prSet/>
      <dgm:spPr/>
      <dgm:t>
        <a:bodyPr/>
        <a:lstStyle/>
        <a:p>
          <a:endParaRPr lang="en-US"/>
        </a:p>
      </dgm:t>
    </dgm:pt>
    <dgm:pt modelId="{E43784B0-F56C-7E4F-B6BE-2B67C9AF10A6}">
      <dgm:prSet phldrT="[Text]"/>
      <dgm:spPr/>
      <dgm:t>
        <a:bodyPr/>
        <a:lstStyle/>
        <a:p>
          <a:r>
            <a:rPr lang="en-US" dirty="0"/>
            <a:t>Language Syntax</a:t>
          </a:r>
        </a:p>
      </dgm:t>
    </dgm:pt>
    <dgm:pt modelId="{CA9BA80A-979A-0B4A-8002-FE2260FCDDE7}" type="parTrans" cxnId="{17F505D8-78E6-EA4B-A6E2-2DF11474ED8C}">
      <dgm:prSet/>
      <dgm:spPr/>
      <dgm:t>
        <a:bodyPr/>
        <a:lstStyle/>
        <a:p>
          <a:endParaRPr lang="en-US"/>
        </a:p>
      </dgm:t>
    </dgm:pt>
    <dgm:pt modelId="{D383F3E0-AA7C-A545-88FB-20F678478ED1}" type="sibTrans" cxnId="{17F505D8-78E6-EA4B-A6E2-2DF11474ED8C}">
      <dgm:prSet/>
      <dgm:spPr/>
      <dgm:t>
        <a:bodyPr/>
        <a:lstStyle/>
        <a:p>
          <a:endParaRPr lang="en-US"/>
        </a:p>
      </dgm:t>
    </dgm:pt>
    <dgm:pt modelId="{AD0B8DB2-E657-D64D-A5F9-8DF0272117CA}">
      <dgm:prSet phldrT="[Text]"/>
      <dgm:spPr/>
      <dgm:t>
        <a:bodyPr/>
        <a:lstStyle/>
        <a:p>
          <a:r>
            <a:rPr lang="en-US" dirty="0"/>
            <a:t>Development Tools</a:t>
          </a:r>
        </a:p>
      </dgm:t>
    </dgm:pt>
    <dgm:pt modelId="{FF04B469-88BB-634F-B235-50B65AEAECA9}" type="parTrans" cxnId="{AF5EB555-7788-764F-910A-830462FB30DF}">
      <dgm:prSet/>
      <dgm:spPr/>
      <dgm:t>
        <a:bodyPr/>
        <a:lstStyle/>
        <a:p>
          <a:endParaRPr lang="en-US"/>
        </a:p>
      </dgm:t>
    </dgm:pt>
    <dgm:pt modelId="{18CCAB2E-4A6F-C840-AD21-D1FF459B9753}" type="sibTrans" cxnId="{AF5EB555-7788-764F-910A-830462FB30DF}">
      <dgm:prSet/>
      <dgm:spPr/>
      <dgm:t>
        <a:bodyPr/>
        <a:lstStyle/>
        <a:p>
          <a:endParaRPr lang="en-US"/>
        </a:p>
      </dgm:t>
    </dgm:pt>
    <dgm:pt modelId="{58897B3B-34AE-754C-A1D3-C34569469569}">
      <dgm:prSet phldrT="[Text]"/>
      <dgm:spPr/>
      <dgm:t>
        <a:bodyPr/>
        <a:lstStyle/>
        <a:p>
          <a:r>
            <a:rPr lang="en-US" dirty="0"/>
            <a:t>Compiler Error Messages</a:t>
          </a:r>
        </a:p>
      </dgm:t>
    </dgm:pt>
    <dgm:pt modelId="{F6B00679-3C36-3A4A-BFC8-32D4B6C43D94}" type="parTrans" cxnId="{468F33CD-96CD-AB4F-93AB-E3434E83EAE6}">
      <dgm:prSet/>
      <dgm:spPr/>
      <dgm:t>
        <a:bodyPr/>
        <a:lstStyle/>
        <a:p>
          <a:endParaRPr lang="en-US"/>
        </a:p>
      </dgm:t>
    </dgm:pt>
    <dgm:pt modelId="{A510A3BE-4A77-364D-8C59-9D7F127DFE18}" type="sibTrans" cxnId="{468F33CD-96CD-AB4F-93AB-E3434E83EAE6}">
      <dgm:prSet/>
      <dgm:spPr/>
      <dgm:t>
        <a:bodyPr/>
        <a:lstStyle/>
        <a:p>
          <a:endParaRPr lang="en-US"/>
        </a:p>
      </dgm:t>
    </dgm:pt>
    <dgm:pt modelId="{E3D4428F-AC63-634A-A861-ECF06B18DE43}" type="pres">
      <dgm:prSet presAssocID="{04FC661D-ADD9-3344-BEEB-E913AF008152}" presName="Name0" presStyleCnt="0">
        <dgm:presLayoutVars>
          <dgm:dir/>
        </dgm:presLayoutVars>
      </dgm:prSet>
      <dgm:spPr/>
    </dgm:pt>
    <dgm:pt modelId="{1E92088E-1942-394A-AC0F-F177DC43C4CE}" type="pres">
      <dgm:prSet presAssocID="{D6BCAD50-C1CE-E241-AC5D-D065D76ED801}" presName="composite" presStyleCnt="0"/>
      <dgm:spPr/>
    </dgm:pt>
    <dgm:pt modelId="{0461739A-22F6-234E-B042-CEA0335395A3}" type="pres">
      <dgm:prSet presAssocID="{D6BCAD50-C1CE-E241-AC5D-D065D76ED801}" presName="Accent" presStyleLbl="alignAcc1" presStyleIdx="0" presStyleCnt="3"/>
      <dgm:spPr/>
    </dgm:pt>
    <dgm:pt modelId="{9DA8CEE4-CC96-2644-BD03-8C0D5F9344C8}" type="pres">
      <dgm:prSet presAssocID="{D6BCAD50-C1CE-E241-AC5D-D065D76ED80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0402B48-7E88-324A-98E0-5328A1C0CD1A}" type="pres">
      <dgm:prSet presAssocID="{D6BCAD50-C1CE-E241-AC5D-D065D76ED801}" presName="Child" presStyleLbl="revTx" presStyleIdx="0" presStyleCnt="3">
        <dgm:presLayoutVars>
          <dgm:bulletEnabled val="1"/>
        </dgm:presLayoutVars>
      </dgm:prSet>
      <dgm:spPr/>
    </dgm:pt>
    <dgm:pt modelId="{A2B15A1F-91EB-AF4B-8735-B0C810B9501A}" type="pres">
      <dgm:prSet presAssocID="{D6BCAD50-C1CE-E241-AC5D-D065D76ED801}" presName="Parent" presStyleLbl="alignNode1" presStyleIdx="0" presStyleCnt="3">
        <dgm:presLayoutVars>
          <dgm:bulletEnabled val="1"/>
        </dgm:presLayoutVars>
      </dgm:prSet>
      <dgm:spPr/>
    </dgm:pt>
    <dgm:pt modelId="{E93EE7B5-5DF2-0B40-AC9E-E0901731EA18}" type="pres">
      <dgm:prSet presAssocID="{0704AF24-6D13-7543-8527-D9318A412949}" presName="sibTrans" presStyleCnt="0"/>
      <dgm:spPr/>
    </dgm:pt>
    <dgm:pt modelId="{8F6859E1-5CB6-3346-92DA-886E370CC323}" type="pres">
      <dgm:prSet presAssocID="{831BE718-54E5-8441-B2B7-9B312D75ACA3}" presName="composite" presStyleCnt="0"/>
      <dgm:spPr/>
    </dgm:pt>
    <dgm:pt modelId="{86A6C069-2480-2A47-BCB9-06DEF765FA61}" type="pres">
      <dgm:prSet presAssocID="{831BE718-54E5-8441-B2B7-9B312D75ACA3}" presName="Accent" presStyleLbl="alignAcc1" presStyleIdx="1" presStyleCnt="3"/>
      <dgm:spPr/>
    </dgm:pt>
    <dgm:pt modelId="{3666A0D9-F551-634E-B761-C9CAB1F80407}" type="pres">
      <dgm:prSet presAssocID="{831BE718-54E5-8441-B2B7-9B312D75ACA3}" presName="Image" presStyleLbl="nod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</dgm:spPr>
    </dgm:pt>
    <dgm:pt modelId="{E2E8A02F-00D8-8D47-9F79-29DF7B2478AE}" type="pres">
      <dgm:prSet presAssocID="{831BE718-54E5-8441-B2B7-9B312D75ACA3}" presName="Child" presStyleLbl="revTx" presStyleIdx="1" presStyleCnt="3">
        <dgm:presLayoutVars>
          <dgm:bulletEnabled val="1"/>
        </dgm:presLayoutVars>
      </dgm:prSet>
      <dgm:spPr/>
    </dgm:pt>
    <dgm:pt modelId="{C7B019F3-50AD-B84E-B99C-88A35D068C2A}" type="pres">
      <dgm:prSet presAssocID="{831BE718-54E5-8441-B2B7-9B312D75ACA3}" presName="Parent" presStyleLbl="alignNode1" presStyleIdx="1" presStyleCnt="3">
        <dgm:presLayoutVars>
          <dgm:bulletEnabled val="1"/>
        </dgm:presLayoutVars>
      </dgm:prSet>
      <dgm:spPr/>
    </dgm:pt>
    <dgm:pt modelId="{53E3EA8E-83D8-AE48-B227-37A797AB2165}" type="pres">
      <dgm:prSet presAssocID="{0F4C9733-3180-1040-90E1-030A85DA0E42}" presName="sibTrans" presStyleCnt="0"/>
      <dgm:spPr/>
    </dgm:pt>
    <dgm:pt modelId="{47DE69D2-DEA0-8446-98D3-F70C3F0421E9}" type="pres">
      <dgm:prSet presAssocID="{E1C449B0-0E70-B542-B835-03F68EDC2E1D}" presName="composite" presStyleCnt="0"/>
      <dgm:spPr/>
    </dgm:pt>
    <dgm:pt modelId="{01D938C1-7549-3043-8005-30467AABBEC9}" type="pres">
      <dgm:prSet presAssocID="{E1C449B0-0E70-B542-B835-03F68EDC2E1D}" presName="Accent" presStyleLbl="alignAcc1" presStyleIdx="2" presStyleCnt="3"/>
      <dgm:spPr/>
    </dgm:pt>
    <dgm:pt modelId="{2B54B6FD-571E-F24D-96EE-9D2322C501E8}" type="pres">
      <dgm:prSet presAssocID="{E1C449B0-0E70-B542-B835-03F68EDC2E1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</dgm:spPr>
    </dgm:pt>
    <dgm:pt modelId="{7B901F96-B30B-A444-9F81-A2C14D4DD44F}" type="pres">
      <dgm:prSet presAssocID="{E1C449B0-0E70-B542-B835-03F68EDC2E1D}" presName="Child" presStyleLbl="revTx" presStyleIdx="2" presStyleCnt="3">
        <dgm:presLayoutVars>
          <dgm:bulletEnabled val="1"/>
        </dgm:presLayoutVars>
      </dgm:prSet>
      <dgm:spPr/>
    </dgm:pt>
    <dgm:pt modelId="{1E0D2AD3-2EB1-304A-9513-C7C038608B42}" type="pres">
      <dgm:prSet presAssocID="{E1C449B0-0E70-B542-B835-03F68EDC2E1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AF5EB555-7788-764F-910A-830462FB30DF}" srcId="{831BE718-54E5-8441-B2B7-9B312D75ACA3}" destId="{AD0B8DB2-E657-D64D-A5F9-8DF0272117CA}" srcOrd="0" destOrd="0" parTransId="{FF04B469-88BB-634F-B235-50B65AEAECA9}" sibTransId="{18CCAB2E-4A6F-C840-AD21-D1FF459B9753}"/>
    <dgm:cxn modelId="{B6022A57-8817-E549-8412-CD5A61418E38}" type="presOf" srcId="{AD0B8DB2-E657-D64D-A5F9-8DF0272117CA}" destId="{E2E8A02F-00D8-8D47-9F79-29DF7B2478AE}" srcOrd="0" destOrd="0" presId="urn:microsoft.com/office/officeart/2008/layout/TitlePictureLineup"/>
    <dgm:cxn modelId="{03B70459-E07D-2344-9D4D-1F9B028150A1}" srcId="{04FC661D-ADD9-3344-BEEB-E913AF008152}" destId="{E1C449B0-0E70-B542-B835-03F68EDC2E1D}" srcOrd="2" destOrd="0" parTransId="{1B8E8581-B6B4-BF4B-8699-48EA1C643EDE}" sibTransId="{45D0C8BB-575C-FC4E-8EC2-A8ACA810D7B5}"/>
    <dgm:cxn modelId="{F7FCC361-4BEE-D440-9FA3-4C2F1B031EB6}" srcId="{04FC661D-ADD9-3344-BEEB-E913AF008152}" destId="{D6BCAD50-C1CE-E241-AC5D-D065D76ED801}" srcOrd="0" destOrd="0" parTransId="{BA48FD50-5DE3-A143-8FD1-FDEC1A7FBCBD}" sibTransId="{0704AF24-6D13-7543-8527-D9318A412949}"/>
    <dgm:cxn modelId="{4B522281-40A1-E44F-80B6-832CADA2EC13}" type="presOf" srcId="{D6BCAD50-C1CE-E241-AC5D-D065D76ED801}" destId="{A2B15A1F-91EB-AF4B-8735-B0C810B9501A}" srcOrd="0" destOrd="0" presId="urn:microsoft.com/office/officeart/2008/layout/TitlePictureLineup"/>
    <dgm:cxn modelId="{6C426CA9-DE06-954C-BE81-1E5A62BDB681}" type="presOf" srcId="{E1C449B0-0E70-B542-B835-03F68EDC2E1D}" destId="{1E0D2AD3-2EB1-304A-9513-C7C038608B42}" srcOrd="0" destOrd="0" presId="urn:microsoft.com/office/officeart/2008/layout/TitlePictureLineup"/>
    <dgm:cxn modelId="{1ACEEBA9-4833-0C4B-A16F-E6E0B4F03750}" type="presOf" srcId="{E43784B0-F56C-7E4F-B6BE-2B67C9AF10A6}" destId="{00402B48-7E88-324A-98E0-5328A1C0CD1A}" srcOrd="0" destOrd="0" presId="urn:microsoft.com/office/officeart/2008/layout/TitlePictureLineup"/>
    <dgm:cxn modelId="{468F33CD-96CD-AB4F-93AB-E3434E83EAE6}" srcId="{E1C449B0-0E70-B542-B835-03F68EDC2E1D}" destId="{58897B3B-34AE-754C-A1D3-C34569469569}" srcOrd="0" destOrd="0" parTransId="{F6B00679-3C36-3A4A-BFC8-32D4B6C43D94}" sibTransId="{A510A3BE-4A77-364D-8C59-9D7F127DFE18}"/>
    <dgm:cxn modelId="{740379CD-B71A-2B4B-9062-60275C96A741}" type="presOf" srcId="{58897B3B-34AE-754C-A1D3-C34569469569}" destId="{7B901F96-B30B-A444-9F81-A2C14D4DD44F}" srcOrd="0" destOrd="0" presId="urn:microsoft.com/office/officeart/2008/layout/TitlePictureLineup"/>
    <dgm:cxn modelId="{17F505D8-78E6-EA4B-A6E2-2DF11474ED8C}" srcId="{D6BCAD50-C1CE-E241-AC5D-D065D76ED801}" destId="{E43784B0-F56C-7E4F-B6BE-2B67C9AF10A6}" srcOrd="0" destOrd="0" parTransId="{CA9BA80A-979A-0B4A-8002-FE2260FCDDE7}" sibTransId="{D383F3E0-AA7C-A545-88FB-20F678478ED1}"/>
    <dgm:cxn modelId="{260138DB-108A-F649-99E2-317EE07AFA27}" type="presOf" srcId="{04FC661D-ADD9-3344-BEEB-E913AF008152}" destId="{E3D4428F-AC63-634A-A861-ECF06B18DE43}" srcOrd="0" destOrd="0" presId="urn:microsoft.com/office/officeart/2008/layout/TitlePictureLineup"/>
    <dgm:cxn modelId="{ED63D9ED-1BC6-A044-B2F1-A2AE459E635C}" type="presOf" srcId="{831BE718-54E5-8441-B2B7-9B312D75ACA3}" destId="{C7B019F3-50AD-B84E-B99C-88A35D068C2A}" srcOrd="0" destOrd="0" presId="urn:microsoft.com/office/officeart/2008/layout/TitlePictureLineup"/>
    <dgm:cxn modelId="{E0CAE1FE-4295-B34F-A545-66205812D7D0}" srcId="{04FC661D-ADD9-3344-BEEB-E913AF008152}" destId="{831BE718-54E5-8441-B2B7-9B312D75ACA3}" srcOrd="1" destOrd="0" parTransId="{BFE83FD8-7F32-CE42-BD8B-A371D0A63DCE}" sibTransId="{0F4C9733-3180-1040-90E1-030A85DA0E42}"/>
    <dgm:cxn modelId="{3C832859-0BEE-634B-99F3-D528B22DE265}" type="presParOf" srcId="{E3D4428F-AC63-634A-A861-ECF06B18DE43}" destId="{1E92088E-1942-394A-AC0F-F177DC43C4CE}" srcOrd="0" destOrd="0" presId="urn:microsoft.com/office/officeart/2008/layout/TitlePictureLineup"/>
    <dgm:cxn modelId="{24B37303-6F6B-9041-9D91-9858FB4571B7}" type="presParOf" srcId="{1E92088E-1942-394A-AC0F-F177DC43C4CE}" destId="{0461739A-22F6-234E-B042-CEA0335395A3}" srcOrd="0" destOrd="0" presId="urn:microsoft.com/office/officeart/2008/layout/TitlePictureLineup"/>
    <dgm:cxn modelId="{614E4FF5-8B93-B041-A3B2-5655F70B4C8F}" type="presParOf" srcId="{1E92088E-1942-394A-AC0F-F177DC43C4CE}" destId="{9DA8CEE4-CC96-2644-BD03-8C0D5F9344C8}" srcOrd="1" destOrd="0" presId="urn:microsoft.com/office/officeart/2008/layout/TitlePictureLineup"/>
    <dgm:cxn modelId="{D633C985-FEEE-884E-9ABA-DEB6D59D9B0E}" type="presParOf" srcId="{1E92088E-1942-394A-AC0F-F177DC43C4CE}" destId="{00402B48-7E88-324A-98E0-5328A1C0CD1A}" srcOrd="2" destOrd="0" presId="urn:microsoft.com/office/officeart/2008/layout/TitlePictureLineup"/>
    <dgm:cxn modelId="{277CF232-2296-3543-B136-560D83229EDB}" type="presParOf" srcId="{1E92088E-1942-394A-AC0F-F177DC43C4CE}" destId="{A2B15A1F-91EB-AF4B-8735-B0C810B9501A}" srcOrd="3" destOrd="0" presId="urn:microsoft.com/office/officeart/2008/layout/TitlePictureLineup"/>
    <dgm:cxn modelId="{BC34DFAC-0B91-9545-ADC7-0580978F13D2}" type="presParOf" srcId="{E3D4428F-AC63-634A-A861-ECF06B18DE43}" destId="{E93EE7B5-5DF2-0B40-AC9E-E0901731EA18}" srcOrd="1" destOrd="0" presId="urn:microsoft.com/office/officeart/2008/layout/TitlePictureLineup"/>
    <dgm:cxn modelId="{EA6C2C37-F9DF-114A-A34D-C97E21ADA2F4}" type="presParOf" srcId="{E3D4428F-AC63-634A-A861-ECF06B18DE43}" destId="{8F6859E1-5CB6-3346-92DA-886E370CC323}" srcOrd="2" destOrd="0" presId="urn:microsoft.com/office/officeart/2008/layout/TitlePictureLineup"/>
    <dgm:cxn modelId="{002AB3AC-109C-4540-831E-0AC33F3E1197}" type="presParOf" srcId="{8F6859E1-5CB6-3346-92DA-886E370CC323}" destId="{86A6C069-2480-2A47-BCB9-06DEF765FA61}" srcOrd="0" destOrd="0" presId="urn:microsoft.com/office/officeart/2008/layout/TitlePictureLineup"/>
    <dgm:cxn modelId="{68D9E61D-E0F8-C442-B8E6-AECD2A4B1C33}" type="presParOf" srcId="{8F6859E1-5CB6-3346-92DA-886E370CC323}" destId="{3666A0D9-F551-634E-B761-C9CAB1F80407}" srcOrd="1" destOrd="0" presId="urn:microsoft.com/office/officeart/2008/layout/TitlePictureLineup"/>
    <dgm:cxn modelId="{0436CCBC-17F6-E048-86A2-988A96923120}" type="presParOf" srcId="{8F6859E1-5CB6-3346-92DA-886E370CC323}" destId="{E2E8A02F-00D8-8D47-9F79-29DF7B2478AE}" srcOrd="2" destOrd="0" presId="urn:microsoft.com/office/officeart/2008/layout/TitlePictureLineup"/>
    <dgm:cxn modelId="{79D9A2B4-7A02-2D48-A7B2-21556963EC12}" type="presParOf" srcId="{8F6859E1-5CB6-3346-92DA-886E370CC323}" destId="{C7B019F3-50AD-B84E-B99C-88A35D068C2A}" srcOrd="3" destOrd="0" presId="urn:microsoft.com/office/officeart/2008/layout/TitlePictureLineup"/>
    <dgm:cxn modelId="{E6D08CD9-6419-0C43-8100-F6AA5ADE325F}" type="presParOf" srcId="{E3D4428F-AC63-634A-A861-ECF06B18DE43}" destId="{53E3EA8E-83D8-AE48-B227-37A797AB2165}" srcOrd="3" destOrd="0" presId="urn:microsoft.com/office/officeart/2008/layout/TitlePictureLineup"/>
    <dgm:cxn modelId="{A899F4C2-DF87-914A-B2BB-B27BC23A2A0E}" type="presParOf" srcId="{E3D4428F-AC63-634A-A861-ECF06B18DE43}" destId="{47DE69D2-DEA0-8446-98D3-F70C3F0421E9}" srcOrd="4" destOrd="0" presId="urn:microsoft.com/office/officeart/2008/layout/TitlePictureLineup"/>
    <dgm:cxn modelId="{1E5D4DD2-3503-2746-823D-0893C9E5B7D8}" type="presParOf" srcId="{47DE69D2-DEA0-8446-98D3-F70C3F0421E9}" destId="{01D938C1-7549-3043-8005-30467AABBEC9}" srcOrd="0" destOrd="0" presId="urn:microsoft.com/office/officeart/2008/layout/TitlePictureLineup"/>
    <dgm:cxn modelId="{080C243B-32A4-8D48-979F-4DAB6CA79DCD}" type="presParOf" srcId="{47DE69D2-DEA0-8446-98D3-F70C3F0421E9}" destId="{2B54B6FD-571E-F24D-96EE-9D2322C501E8}" srcOrd="1" destOrd="0" presId="urn:microsoft.com/office/officeart/2008/layout/TitlePictureLineup"/>
    <dgm:cxn modelId="{FCD26FED-111D-844D-B469-CF293E80B6BF}" type="presParOf" srcId="{47DE69D2-DEA0-8446-98D3-F70C3F0421E9}" destId="{7B901F96-B30B-A444-9F81-A2C14D4DD44F}" srcOrd="2" destOrd="0" presId="urn:microsoft.com/office/officeart/2008/layout/TitlePictureLineup"/>
    <dgm:cxn modelId="{314FA685-E0FD-DD44-9CF6-93B0AF65AEB0}" type="presParOf" srcId="{47DE69D2-DEA0-8446-98D3-F70C3F0421E9}" destId="{1E0D2AD3-2EB1-304A-9513-C7C038608B4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CBE624E-68ED-4BBB-A194-0F0029181B1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9EA7825-E708-444A-9A65-B22A548B0B3D}">
      <dgm:prSet/>
      <dgm:spPr/>
      <dgm:t>
        <a:bodyPr/>
        <a:lstStyle/>
        <a:p>
          <a:r>
            <a:rPr lang="en-US"/>
            <a:t>Source code consists of wheat and chaff.  It contains a lot of chaff.</a:t>
          </a:r>
        </a:p>
      </dgm:t>
    </dgm:pt>
    <dgm:pt modelId="{ECF11787-1D28-460B-84F9-70092C937FD7}" type="parTrans" cxnId="{FE6B9B64-2910-4B3E-AA6F-C708BE567B8C}">
      <dgm:prSet/>
      <dgm:spPr/>
      <dgm:t>
        <a:bodyPr/>
        <a:lstStyle/>
        <a:p>
          <a:endParaRPr lang="en-US"/>
        </a:p>
      </dgm:t>
    </dgm:pt>
    <dgm:pt modelId="{7E10E248-17D8-4131-A812-0B342D2C0D05}" type="sibTrans" cxnId="{FE6B9B64-2910-4B3E-AA6F-C708BE567B8C}">
      <dgm:prSet/>
      <dgm:spPr/>
      <dgm:t>
        <a:bodyPr/>
        <a:lstStyle/>
        <a:p>
          <a:endParaRPr lang="en-US"/>
        </a:p>
      </dgm:t>
    </dgm:pt>
    <dgm:pt modelId="{98CF2E08-8CEE-4E38-AFA5-E9E81BF81CA2}">
      <dgm:prSet/>
      <dgm:spPr/>
      <dgm:t>
        <a:bodyPr/>
        <a:lstStyle/>
        <a:p>
          <a:r>
            <a:rPr lang="en-US"/>
            <a:t>Challenge: Can we separate the wheat from the chaff in programming language sentences?</a:t>
          </a:r>
        </a:p>
      </dgm:t>
    </dgm:pt>
    <dgm:pt modelId="{A98884A2-8701-40A6-8C28-7548FCB3FADE}" type="parTrans" cxnId="{4FE588EE-C169-43B0-AA56-7B9231DC5A84}">
      <dgm:prSet/>
      <dgm:spPr/>
      <dgm:t>
        <a:bodyPr/>
        <a:lstStyle/>
        <a:p>
          <a:endParaRPr lang="en-US"/>
        </a:p>
      </dgm:t>
    </dgm:pt>
    <dgm:pt modelId="{38A63E51-1E00-4089-A4E8-2BF156FFAB40}" type="sibTrans" cxnId="{4FE588EE-C169-43B0-AA56-7B9231DC5A84}">
      <dgm:prSet/>
      <dgm:spPr/>
      <dgm:t>
        <a:bodyPr/>
        <a:lstStyle/>
        <a:p>
          <a:endParaRPr lang="en-US"/>
        </a:p>
      </dgm:t>
    </dgm:pt>
    <dgm:pt modelId="{D75E6CDF-53E3-4063-8C9F-262D8BAE2C0F}">
      <dgm:prSet/>
      <dgm:spPr/>
      <dgm:t>
        <a:bodyPr/>
        <a:lstStyle/>
        <a:p>
          <a:r>
            <a:rPr lang="en-US"/>
            <a:t>Vision: Programmer writes wheat.  Computer fills in chaff.</a:t>
          </a:r>
        </a:p>
      </dgm:t>
    </dgm:pt>
    <dgm:pt modelId="{4F949AD1-D1C8-453B-B4CB-B9BF9204A527}" type="parTrans" cxnId="{E36609F9-6A84-47E2-8EC9-8C0E74E413BA}">
      <dgm:prSet/>
      <dgm:spPr/>
      <dgm:t>
        <a:bodyPr/>
        <a:lstStyle/>
        <a:p>
          <a:endParaRPr lang="en-US"/>
        </a:p>
      </dgm:t>
    </dgm:pt>
    <dgm:pt modelId="{0A5C155E-D3E6-410A-A0F9-E21704A04AC5}" type="sibTrans" cxnId="{E36609F9-6A84-47E2-8EC9-8C0E74E413BA}">
      <dgm:prSet/>
      <dgm:spPr/>
      <dgm:t>
        <a:bodyPr/>
        <a:lstStyle/>
        <a:p>
          <a:endParaRPr lang="en-US"/>
        </a:p>
      </dgm:t>
    </dgm:pt>
    <dgm:pt modelId="{C615FA58-616C-9A49-B227-5B38E1142A08}" type="pres">
      <dgm:prSet presAssocID="{9CBE624E-68ED-4BBB-A194-0F0029181B14}" presName="outerComposite" presStyleCnt="0">
        <dgm:presLayoutVars>
          <dgm:chMax val="5"/>
          <dgm:dir/>
          <dgm:resizeHandles val="exact"/>
        </dgm:presLayoutVars>
      </dgm:prSet>
      <dgm:spPr/>
    </dgm:pt>
    <dgm:pt modelId="{3A59802B-BA18-5E46-A0AE-3F6EA9651D0F}" type="pres">
      <dgm:prSet presAssocID="{9CBE624E-68ED-4BBB-A194-0F0029181B14}" presName="dummyMaxCanvas" presStyleCnt="0">
        <dgm:presLayoutVars/>
      </dgm:prSet>
      <dgm:spPr/>
    </dgm:pt>
    <dgm:pt modelId="{38118E8C-7689-7B44-9CE0-E1D0EC6B75DD}" type="pres">
      <dgm:prSet presAssocID="{9CBE624E-68ED-4BBB-A194-0F0029181B14}" presName="ThreeNodes_1" presStyleLbl="node1" presStyleIdx="0" presStyleCnt="3">
        <dgm:presLayoutVars>
          <dgm:bulletEnabled val="1"/>
        </dgm:presLayoutVars>
      </dgm:prSet>
      <dgm:spPr/>
    </dgm:pt>
    <dgm:pt modelId="{539DF609-D002-8242-98D4-EF37CE12B65C}" type="pres">
      <dgm:prSet presAssocID="{9CBE624E-68ED-4BBB-A194-0F0029181B14}" presName="ThreeNodes_2" presStyleLbl="node1" presStyleIdx="1" presStyleCnt="3">
        <dgm:presLayoutVars>
          <dgm:bulletEnabled val="1"/>
        </dgm:presLayoutVars>
      </dgm:prSet>
      <dgm:spPr/>
    </dgm:pt>
    <dgm:pt modelId="{27FF8F44-EC5B-3F49-914D-FC7E9A050AF6}" type="pres">
      <dgm:prSet presAssocID="{9CBE624E-68ED-4BBB-A194-0F0029181B14}" presName="ThreeNodes_3" presStyleLbl="node1" presStyleIdx="2" presStyleCnt="3">
        <dgm:presLayoutVars>
          <dgm:bulletEnabled val="1"/>
        </dgm:presLayoutVars>
      </dgm:prSet>
      <dgm:spPr/>
    </dgm:pt>
    <dgm:pt modelId="{FE6E0D55-8067-0744-B6C3-A2464D71D7FD}" type="pres">
      <dgm:prSet presAssocID="{9CBE624E-68ED-4BBB-A194-0F0029181B14}" presName="ThreeConn_1-2" presStyleLbl="fgAccFollowNode1" presStyleIdx="0" presStyleCnt="2">
        <dgm:presLayoutVars>
          <dgm:bulletEnabled val="1"/>
        </dgm:presLayoutVars>
      </dgm:prSet>
      <dgm:spPr/>
    </dgm:pt>
    <dgm:pt modelId="{D1E0F036-7816-0247-A1B0-58B4990ECC37}" type="pres">
      <dgm:prSet presAssocID="{9CBE624E-68ED-4BBB-A194-0F0029181B14}" presName="ThreeConn_2-3" presStyleLbl="fgAccFollowNode1" presStyleIdx="1" presStyleCnt="2">
        <dgm:presLayoutVars>
          <dgm:bulletEnabled val="1"/>
        </dgm:presLayoutVars>
      </dgm:prSet>
      <dgm:spPr/>
    </dgm:pt>
    <dgm:pt modelId="{AC522CDF-0A26-FF4F-894B-4098568D2BAA}" type="pres">
      <dgm:prSet presAssocID="{9CBE624E-68ED-4BBB-A194-0F0029181B14}" presName="ThreeNodes_1_text" presStyleLbl="node1" presStyleIdx="2" presStyleCnt="3">
        <dgm:presLayoutVars>
          <dgm:bulletEnabled val="1"/>
        </dgm:presLayoutVars>
      </dgm:prSet>
      <dgm:spPr/>
    </dgm:pt>
    <dgm:pt modelId="{A9A38ED0-A107-6040-A00F-CD8483EFE4E6}" type="pres">
      <dgm:prSet presAssocID="{9CBE624E-68ED-4BBB-A194-0F0029181B14}" presName="ThreeNodes_2_text" presStyleLbl="node1" presStyleIdx="2" presStyleCnt="3">
        <dgm:presLayoutVars>
          <dgm:bulletEnabled val="1"/>
        </dgm:presLayoutVars>
      </dgm:prSet>
      <dgm:spPr/>
    </dgm:pt>
    <dgm:pt modelId="{9F3817DF-8288-0149-B016-06472620487C}" type="pres">
      <dgm:prSet presAssocID="{9CBE624E-68ED-4BBB-A194-0F0029181B1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FCC92E-790A-384A-A1BE-02C50B8624E4}" type="presOf" srcId="{98CF2E08-8CEE-4E38-AFA5-E9E81BF81CA2}" destId="{539DF609-D002-8242-98D4-EF37CE12B65C}" srcOrd="0" destOrd="0" presId="urn:microsoft.com/office/officeart/2005/8/layout/vProcess5"/>
    <dgm:cxn modelId="{D3B5A239-7A5B-3241-B94B-1F5FCA53B5C7}" type="presOf" srcId="{A9EA7825-E708-444A-9A65-B22A548B0B3D}" destId="{38118E8C-7689-7B44-9CE0-E1D0EC6B75DD}" srcOrd="0" destOrd="0" presId="urn:microsoft.com/office/officeart/2005/8/layout/vProcess5"/>
    <dgm:cxn modelId="{0C0AA544-14DE-FD42-8052-35AC8159DF57}" type="presOf" srcId="{D75E6CDF-53E3-4063-8C9F-262D8BAE2C0F}" destId="{27FF8F44-EC5B-3F49-914D-FC7E9A050AF6}" srcOrd="0" destOrd="0" presId="urn:microsoft.com/office/officeart/2005/8/layout/vProcess5"/>
    <dgm:cxn modelId="{48EA434C-D183-3E46-B7D7-A1056CEE176F}" type="presOf" srcId="{9CBE624E-68ED-4BBB-A194-0F0029181B14}" destId="{C615FA58-616C-9A49-B227-5B38E1142A08}" srcOrd="0" destOrd="0" presId="urn:microsoft.com/office/officeart/2005/8/layout/vProcess5"/>
    <dgm:cxn modelId="{CF63EB5A-E7B3-1142-8317-211340B44365}" type="presOf" srcId="{38A63E51-1E00-4089-A4E8-2BF156FFAB40}" destId="{D1E0F036-7816-0247-A1B0-58B4990ECC37}" srcOrd="0" destOrd="0" presId="urn:microsoft.com/office/officeart/2005/8/layout/vProcess5"/>
    <dgm:cxn modelId="{FE6B9B64-2910-4B3E-AA6F-C708BE567B8C}" srcId="{9CBE624E-68ED-4BBB-A194-0F0029181B14}" destId="{A9EA7825-E708-444A-9A65-B22A548B0B3D}" srcOrd="0" destOrd="0" parTransId="{ECF11787-1D28-460B-84F9-70092C937FD7}" sibTransId="{7E10E248-17D8-4131-A812-0B342D2C0D05}"/>
    <dgm:cxn modelId="{E649A07A-9E48-AF4A-9AEF-8EB5E3AF77A0}" type="presOf" srcId="{7E10E248-17D8-4131-A812-0B342D2C0D05}" destId="{FE6E0D55-8067-0744-B6C3-A2464D71D7FD}" srcOrd="0" destOrd="0" presId="urn:microsoft.com/office/officeart/2005/8/layout/vProcess5"/>
    <dgm:cxn modelId="{7AE8F9A1-F8B3-C348-BF09-3797AD308DB8}" type="presOf" srcId="{98CF2E08-8CEE-4E38-AFA5-E9E81BF81CA2}" destId="{A9A38ED0-A107-6040-A00F-CD8483EFE4E6}" srcOrd="1" destOrd="0" presId="urn:microsoft.com/office/officeart/2005/8/layout/vProcess5"/>
    <dgm:cxn modelId="{BEAA7ED4-87CF-1B4E-B9FE-0EF7B7F70D1B}" type="presOf" srcId="{A9EA7825-E708-444A-9A65-B22A548B0B3D}" destId="{AC522CDF-0A26-FF4F-894B-4098568D2BAA}" srcOrd="1" destOrd="0" presId="urn:microsoft.com/office/officeart/2005/8/layout/vProcess5"/>
    <dgm:cxn modelId="{7900EAE6-70A8-484C-813E-CFF4CA3DBFE8}" type="presOf" srcId="{D75E6CDF-53E3-4063-8C9F-262D8BAE2C0F}" destId="{9F3817DF-8288-0149-B016-06472620487C}" srcOrd="1" destOrd="0" presId="urn:microsoft.com/office/officeart/2005/8/layout/vProcess5"/>
    <dgm:cxn modelId="{4FE588EE-C169-43B0-AA56-7B9231DC5A84}" srcId="{9CBE624E-68ED-4BBB-A194-0F0029181B14}" destId="{98CF2E08-8CEE-4E38-AFA5-E9E81BF81CA2}" srcOrd="1" destOrd="0" parTransId="{A98884A2-8701-40A6-8C28-7548FCB3FADE}" sibTransId="{38A63E51-1E00-4089-A4E8-2BF156FFAB40}"/>
    <dgm:cxn modelId="{E36609F9-6A84-47E2-8EC9-8C0E74E413BA}" srcId="{9CBE624E-68ED-4BBB-A194-0F0029181B14}" destId="{D75E6CDF-53E3-4063-8C9F-262D8BAE2C0F}" srcOrd="2" destOrd="0" parTransId="{4F949AD1-D1C8-453B-B4CB-B9BF9204A527}" sibTransId="{0A5C155E-D3E6-410A-A0F9-E21704A04AC5}"/>
    <dgm:cxn modelId="{20C41032-0D95-6E43-B9EC-59172CF24852}" type="presParOf" srcId="{C615FA58-616C-9A49-B227-5B38E1142A08}" destId="{3A59802B-BA18-5E46-A0AE-3F6EA9651D0F}" srcOrd="0" destOrd="0" presId="urn:microsoft.com/office/officeart/2005/8/layout/vProcess5"/>
    <dgm:cxn modelId="{03AFBA02-457A-E644-BD8E-132D5FE31D0D}" type="presParOf" srcId="{C615FA58-616C-9A49-B227-5B38E1142A08}" destId="{38118E8C-7689-7B44-9CE0-E1D0EC6B75DD}" srcOrd="1" destOrd="0" presId="urn:microsoft.com/office/officeart/2005/8/layout/vProcess5"/>
    <dgm:cxn modelId="{C509B6BD-D9E1-6744-BFBE-82BB77C65985}" type="presParOf" srcId="{C615FA58-616C-9A49-B227-5B38E1142A08}" destId="{539DF609-D002-8242-98D4-EF37CE12B65C}" srcOrd="2" destOrd="0" presId="urn:microsoft.com/office/officeart/2005/8/layout/vProcess5"/>
    <dgm:cxn modelId="{66487E86-62F3-2943-8F29-A2D9B1EA12A4}" type="presParOf" srcId="{C615FA58-616C-9A49-B227-5B38E1142A08}" destId="{27FF8F44-EC5B-3F49-914D-FC7E9A050AF6}" srcOrd="3" destOrd="0" presId="urn:microsoft.com/office/officeart/2005/8/layout/vProcess5"/>
    <dgm:cxn modelId="{DCDBE15B-8D45-F248-AF9F-AE7DE8D73C95}" type="presParOf" srcId="{C615FA58-616C-9A49-B227-5B38E1142A08}" destId="{FE6E0D55-8067-0744-B6C3-A2464D71D7FD}" srcOrd="4" destOrd="0" presId="urn:microsoft.com/office/officeart/2005/8/layout/vProcess5"/>
    <dgm:cxn modelId="{151D4ACB-457B-8546-B226-6C808C344968}" type="presParOf" srcId="{C615FA58-616C-9A49-B227-5B38E1142A08}" destId="{D1E0F036-7816-0247-A1B0-58B4990ECC37}" srcOrd="5" destOrd="0" presId="urn:microsoft.com/office/officeart/2005/8/layout/vProcess5"/>
    <dgm:cxn modelId="{C09E7411-9463-B949-B095-ADD02CA73467}" type="presParOf" srcId="{C615FA58-616C-9A49-B227-5B38E1142A08}" destId="{AC522CDF-0A26-FF4F-894B-4098568D2BAA}" srcOrd="6" destOrd="0" presId="urn:microsoft.com/office/officeart/2005/8/layout/vProcess5"/>
    <dgm:cxn modelId="{DA257EDB-5E4A-A945-A7FE-CA00FB9FECFA}" type="presParOf" srcId="{C615FA58-616C-9A49-B227-5B38E1142A08}" destId="{A9A38ED0-A107-6040-A00F-CD8483EFE4E6}" srcOrd="7" destOrd="0" presId="urn:microsoft.com/office/officeart/2005/8/layout/vProcess5"/>
    <dgm:cxn modelId="{2B1EE5CB-4879-2546-9950-FEBFB1A7205B}" type="presParOf" srcId="{C615FA58-616C-9A49-B227-5B38E1142A08}" destId="{9F3817DF-8288-0149-B016-06472620487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A19E1A5-CC85-49A4-92CB-C4B00D131B6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D1E8408-2642-4637-B90C-EDB41CF0E511}">
      <dgm:prSet/>
      <dgm:spPr/>
      <dgm:t>
        <a:bodyPr/>
        <a:lstStyle/>
        <a:p>
          <a:r>
            <a:rPr lang="en-US" dirty="0"/>
            <a:t>Unit of Code</a:t>
          </a:r>
        </a:p>
      </dgm:t>
    </dgm:pt>
    <dgm:pt modelId="{C95CA9B4-D267-415A-8D9E-04B10DFB5976}" type="parTrans" cxnId="{F87BEFF7-6D53-48B0-95B6-2A67DF05436C}">
      <dgm:prSet/>
      <dgm:spPr/>
      <dgm:t>
        <a:bodyPr/>
        <a:lstStyle/>
        <a:p>
          <a:endParaRPr lang="en-US"/>
        </a:p>
      </dgm:t>
    </dgm:pt>
    <dgm:pt modelId="{55BFF719-DFB8-4200-8416-ECE91F55277D}" type="sibTrans" cxnId="{F87BEFF7-6D53-48B0-95B6-2A67DF05436C}">
      <dgm:prSet/>
      <dgm:spPr/>
      <dgm:t>
        <a:bodyPr/>
        <a:lstStyle/>
        <a:p>
          <a:endParaRPr lang="en-US"/>
        </a:p>
      </dgm:t>
    </dgm:pt>
    <dgm:pt modelId="{871404D2-0A50-4728-8395-26843C262F05}">
      <dgm:prSet/>
      <dgm:spPr/>
      <dgm:t>
        <a:bodyPr/>
        <a:lstStyle/>
        <a:p>
          <a:r>
            <a:rPr lang="en-US" dirty="0"/>
            <a:t>Bag-of-Words</a:t>
          </a:r>
        </a:p>
      </dgm:t>
    </dgm:pt>
    <dgm:pt modelId="{FBAE2137-B889-489B-AD6F-897D9EE34E88}" type="parTrans" cxnId="{66F4153E-6AFB-40D3-A9C5-F73C195A6F29}">
      <dgm:prSet/>
      <dgm:spPr/>
      <dgm:t>
        <a:bodyPr/>
        <a:lstStyle/>
        <a:p>
          <a:endParaRPr lang="en-US"/>
        </a:p>
      </dgm:t>
    </dgm:pt>
    <dgm:pt modelId="{6BC0C3C8-223C-43DD-8D60-5225C9316710}" type="sibTrans" cxnId="{66F4153E-6AFB-40D3-A9C5-F73C195A6F29}">
      <dgm:prSet/>
      <dgm:spPr/>
      <dgm:t>
        <a:bodyPr/>
        <a:lstStyle/>
        <a:p>
          <a:endParaRPr lang="en-US"/>
        </a:p>
      </dgm:t>
    </dgm:pt>
    <dgm:pt modelId="{DAE3E479-DB92-4669-854A-51BE336E90F3}">
      <dgm:prSet/>
      <dgm:spPr/>
      <dgm:t>
        <a:bodyPr/>
        <a:lstStyle/>
        <a:p>
          <a:r>
            <a:rPr lang="en-US"/>
            <a:t>A </a:t>
          </a:r>
          <a:r>
            <a:rPr lang="en-US" b="1"/>
            <a:t>word</a:t>
          </a:r>
          <a:r>
            <a:rPr lang="en-US"/>
            <a:t> is a lexeme or some abstraction.</a:t>
          </a:r>
        </a:p>
      </dgm:t>
    </dgm:pt>
    <dgm:pt modelId="{EC39CFD4-8241-470D-B093-E0719FFD91CB}" type="parTrans" cxnId="{5A3D2294-9F03-4004-BCEA-FD00398B739A}">
      <dgm:prSet/>
      <dgm:spPr/>
      <dgm:t>
        <a:bodyPr/>
        <a:lstStyle/>
        <a:p>
          <a:endParaRPr lang="en-US"/>
        </a:p>
      </dgm:t>
    </dgm:pt>
    <dgm:pt modelId="{C33D3275-ADC0-4AD5-B16D-D24CE9041716}" type="sibTrans" cxnId="{5A3D2294-9F03-4004-BCEA-FD00398B739A}">
      <dgm:prSet/>
      <dgm:spPr/>
      <dgm:t>
        <a:bodyPr/>
        <a:lstStyle/>
        <a:p>
          <a:endParaRPr lang="en-US"/>
        </a:p>
      </dgm:t>
    </dgm:pt>
    <dgm:pt modelId="{5A7D5607-9801-49F0-8A9A-CE6644FC8870}">
      <dgm:prSet/>
      <dgm:spPr/>
      <dgm:t>
        <a:bodyPr/>
        <a:lstStyle/>
        <a:p>
          <a:r>
            <a:rPr lang="en-US"/>
            <a:t>”hello” -&gt; STRINGLITERAL</a:t>
          </a:r>
        </a:p>
      </dgm:t>
    </dgm:pt>
    <dgm:pt modelId="{30E97EAC-CA7D-4439-849D-F05501BA9038}" type="parTrans" cxnId="{02EEDC86-19AF-4E22-8F45-55755BC33A52}">
      <dgm:prSet/>
      <dgm:spPr/>
      <dgm:t>
        <a:bodyPr/>
        <a:lstStyle/>
        <a:p>
          <a:endParaRPr lang="en-US"/>
        </a:p>
      </dgm:t>
    </dgm:pt>
    <dgm:pt modelId="{2DA45450-CB8D-49BF-8EE5-4E944B2ACBE8}" type="sibTrans" cxnId="{02EEDC86-19AF-4E22-8F45-55755BC33A52}">
      <dgm:prSet/>
      <dgm:spPr/>
      <dgm:t>
        <a:bodyPr/>
        <a:lstStyle/>
        <a:p>
          <a:endParaRPr lang="en-US"/>
        </a:p>
      </dgm:t>
    </dgm:pt>
    <dgm:pt modelId="{18864C16-347F-46D3-9F10-9199C1C57D15}">
      <dgm:prSet/>
      <dgm:spPr/>
      <dgm:t>
        <a:bodyPr/>
        <a:lstStyle/>
        <a:p>
          <a:r>
            <a:rPr lang="en-US" dirty="0"/>
            <a:t>3.14 -&gt; float</a:t>
          </a:r>
        </a:p>
      </dgm:t>
    </dgm:pt>
    <dgm:pt modelId="{5EACC42C-E674-4CA6-9F0F-BDE9F0DF5D9E}" type="parTrans" cxnId="{BE1A386D-586A-4F81-8D95-8D498D23FC73}">
      <dgm:prSet/>
      <dgm:spPr/>
      <dgm:t>
        <a:bodyPr/>
        <a:lstStyle/>
        <a:p>
          <a:endParaRPr lang="en-US"/>
        </a:p>
      </dgm:t>
    </dgm:pt>
    <dgm:pt modelId="{D76BEB08-40CD-472C-9C08-39DCC8B6665A}" type="sibTrans" cxnId="{BE1A386D-586A-4F81-8D95-8D498D23FC73}">
      <dgm:prSet/>
      <dgm:spPr/>
      <dgm:t>
        <a:bodyPr/>
        <a:lstStyle/>
        <a:p>
          <a:endParaRPr lang="en-US"/>
        </a:p>
      </dgm:t>
    </dgm:pt>
    <dgm:pt modelId="{8BE67282-015A-4529-A5E8-FAF7208317D8}">
      <dgm:prSet/>
      <dgm:spPr/>
      <dgm:t>
        <a:bodyPr/>
        <a:lstStyle/>
        <a:p>
          <a:r>
            <a:rPr lang="en-US" dirty="0"/>
            <a:t>Lexicon</a:t>
          </a:r>
        </a:p>
      </dgm:t>
    </dgm:pt>
    <dgm:pt modelId="{490260C1-7113-4641-B329-20FA44BBC620}" type="parTrans" cxnId="{677B2D93-1D85-465B-9594-0F6313737F26}">
      <dgm:prSet/>
      <dgm:spPr/>
      <dgm:t>
        <a:bodyPr/>
        <a:lstStyle/>
        <a:p>
          <a:endParaRPr lang="en-US"/>
        </a:p>
      </dgm:t>
    </dgm:pt>
    <dgm:pt modelId="{4073D146-D133-4495-AF15-5BB0F7CADB47}" type="sibTrans" cxnId="{677B2D93-1D85-465B-9594-0F6313737F26}">
      <dgm:prSet/>
      <dgm:spPr/>
      <dgm:t>
        <a:bodyPr/>
        <a:lstStyle/>
        <a:p>
          <a:endParaRPr lang="en-US"/>
        </a:p>
      </dgm:t>
    </dgm:pt>
    <dgm:pt modelId="{49F60434-262B-0F49-BA29-F9D3631985B5}">
      <dgm:prSet/>
      <dgm:spPr/>
      <dgm:t>
        <a:bodyPr/>
        <a:lstStyle/>
        <a:p>
          <a:r>
            <a:rPr lang="en-US" dirty="0"/>
            <a:t>Functions are natural, likely distinct, pieces of code and functionality. </a:t>
          </a:r>
        </a:p>
      </dgm:t>
    </dgm:pt>
    <dgm:pt modelId="{6008CB6A-4B8F-9E49-835A-6D0C2CF374C8}" type="parTrans" cxnId="{E04B8386-4BD9-A04C-94ED-82ECF6607584}">
      <dgm:prSet/>
      <dgm:spPr/>
      <dgm:t>
        <a:bodyPr/>
        <a:lstStyle/>
        <a:p>
          <a:endParaRPr lang="en-US"/>
        </a:p>
      </dgm:t>
    </dgm:pt>
    <dgm:pt modelId="{231026B8-E118-634B-A423-76AAE45DE0A5}" type="sibTrans" cxnId="{E04B8386-4BD9-A04C-94ED-82ECF6607584}">
      <dgm:prSet/>
      <dgm:spPr/>
      <dgm:t>
        <a:bodyPr/>
        <a:lstStyle/>
        <a:p>
          <a:endParaRPr lang="en-US"/>
        </a:p>
      </dgm:t>
    </dgm:pt>
    <dgm:pt modelId="{11BB46AF-89EE-2446-B084-1E491C06F828}">
      <dgm:prSet/>
      <dgm:spPr/>
      <dgm:t>
        <a:bodyPr/>
        <a:lstStyle/>
        <a:p>
          <a:r>
            <a:rPr lang="en-US" dirty="0"/>
            <a:t>A function is a set/multiset of words.</a:t>
          </a:r>
        </a:p>
      </dgm:t>
    </dgm:pt>
    <dgm:pt modelId="{634EEB8F-49CF-FA49-A9EC-551B66A1F63C}" type="parTrans" cxnId="{EE7E3F47-04AE-8242-A9F1-01FD8B31EDE7}">
      <dgm:prSet/>
      <dgm:spPr/>
      <dgm:t>
        <a:bodyPr/>
        <a:lstStyle/>
        <a:p>
          <a:endParaRPr lang="en-US"/>
        </a:p>
      </dgm:t>
    </dgm:pt>
    <dgm:pt modelId="{FC1FE5B6-5C1D-CB4C-AACD-2E8CF246DE7C}" type="sibTrans" cxnId="{EE7E3F47-04AE-8242-A9F1-01FD8B31EDE7}">
      <dgm:prSet/>
      <dgm:spPr/>
      <dgm:t>
        <a:bodyPr/>
        <a:lstStyle/>
        <a:p>
          <a:endParaRPr lang="en-US"/>
        </a:p>
      </dgm:t>
    </dgm:pt>
    <dgm:pt modelId="{AFFF6C93-F34F-4A46-B58D-E7610C7C484D}">
      <dgm:prSet/>
      <dgm:spPr/>
      <dgm:t>
        <a:bodyPr/>
        <a:lstStyle/>
        <a:p>
          <a:r>
            <a:rPr lang="en-US" dirty="0"/>
            <a:t>A </a:t>
          </a:r>
          <a:r>
            <a:rPr lang="en-US" b="1" dirty="0"/>
            <a:t>lexicon</a:t>
          </a:r>
          <a:r>
            <a:rPr lang="en-US" dirty="0"/>
            <a:t> is a set of words.</a:t>
          </a:r>
        </a:p>
      </dgm:t>
    </dgm:pt>
    <dgm:pt modelId="{0A3779D6-9290-1847-91ED-71D9805B6080}" type="parTrans" cxnId="{9B1BE831-570E-424F-A3B6-0BBF2C7E0EEC}">
      <dgm:prSet/>
      <dgm:spPr/>
      <dgm:t>
        <a:bodyPr/>
        <a:lstStyle/>
        <a:p>
          <a:endParaRPr lang="en-US"/>
        </a:p>
      </dgm:t>
    </dgm:pt>
    <dgm:pt modelId="{4F33915E-146E-A245-8DAE-3492AB590384}" type="sibTrans" cxnId="{9B1BE831-570E-424F-A3B6-0BBF2C7E0EEC}">
      <dgm:prSet/>
      <dgm:spPr/>
      <dgm:t>
        <a:bodyPr/>
        <a:lstStyle/>
        <a:p>
          <a:endParaRPr lang="en-US"/>
        </a:p>
      </dgm:t>
    </dgm:pt>
    <dgm:pt modelId="{5AB0D4D1-FCF0-9B4A-A82A-42E8579CB1C0}">
      <dgm:prSet/>
      <dgm:spPr/>
      <dgm:t>
        <a:bodyPr/>
        <a:lstStyle/>
        <a:p>
          <a:r>
            <a:rPr lang="en-US" dirty="0"/>
            <a:t>Varying the lexicon allows us to explore programming language-specific information.</a:t>
          </a:r>
        </a:p>
      </dgm:t>
    </dgm:pt>
    <dgm:pt modelId="{2C433011-4259-A24D-8F99-1C10B1F2373A}" type="parTrans" cxnId="{5A3C50FE-70E7-B848-A641-78D3A476349B}">
      <dgm:prSet/>
      <dgm:spPr/>
      <dgm:t>
        <a:bodyPr/>
        <a:lstStyle/>
        <a:p>
          <a:endParaRPr lang="en-US"/>
        </a:p>
      </dgm:t>
    </dgm:pt>
    <dgm:pt modelId="{CEEAA277-8D4A-F943-9384-9010BCFDFB94}" type="sibTrans" cxnId="{5A3C50FE-70E7-B848-A641-78D3A476349B}">
      <dgm:prSet/>
      <dgm:spPr/>
      <dgm:t>
        <a:bodyPr/>
        <a:lstStyle/>
        <a:p>
          <a:endParaRPr lang="en-US"/>
        </a:p>
      </dgm:t>
    </dgm:pt>
    <dgm:pt modelId="{069930DD-9A70-F34A-8324-4E13B64893B8}" type="pres">
      <dgm:prSet presAssocID="{6A19E1A5-CC85-49A4-92CB-C4B00D131B66}" presName="linear" presStyleCnt="0">
        <dgm:presLayoutVars>
          <dgm:dir/>
          <dgm:animLvl val="lvl"/>
          <dgm:resizeHandles val="exact"/>
        </dgm:presLayoutVars>
      </dgm:prSet>
      <dgm:spPr/>
    </dgm:pt>
    <dgm:pt modelId="{D917F453-7888-FB47-A3C9-30258700D0CC}" type="pres">
      <dgm:prSet presAssocID="{1D1E8408-2642-4637-B90C-EDB41CF0E511}" presName="parentLin" presStyleCnt="0"/>
      <dgm:spPr/>
    </dgm:pt>
    <dgm:pt modelId="{CE1F98BE-969B-5A4E-A627-FE95863C7B75}" type="pres">
      <dgm:prSet presAssocID="{1D1E8408-2642-4637-B90C-EDB41CF0E511}" presName="parentLeftMargin" presStyleLbl="node1" presStyleIdx="0" presStyleCnt="4"/>
      <dgm:spPr/>
    </dgm:pt>
    <dgm:pt modelId="{B9543DA7-F6C9-AA43-9C87-0D71AB2DE407}" type="pres">
      <dgm:prSet presAssocID="{1D1E8408-2642-4637-B90C-EDB41CF0E51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6E2A7D3-B8BB-2A45-A0DF-907BE2D240A8}" type="pres">
      <dgm:prSet presAssocID="{1D1E8408-2642-4637-B90C-EDB41CF0E511}" presName="negativeSpace" presStyleCnt="0"/>
      <dgm:spPr/>
    </dgm:pt>
    <dgm:pt modelId="{277709B5-8E08-7446-8B31-BA81B69765B6}" type="pres">
      <dgm:prSet presAssocID="{1D1E8408-2642-4637-B90C-EDB41CF0E511}" presName="childText" presStyleLbl="conFgAcc1" presStyleIdx="0" presStyleCnt="4">
        <dgm:presLayoutVars>
          <dgm:bulletEnabled val="1"/>
        </dgm:presLayoutVars>
      </dgm:prSet>
      <dgm:spPr/>
    </dgm:pt>
    <dgm:pt modelId="{E85742CF-3450-604B-A4CA-A5F95F94A005}" type="pres">
      <dgm:prSet presAssocID="{55BFF719-DFB8-4200-8416-ECE91F55277D}" presName="spaceBetweenRectangles" presStyleCnt="0"/>
      <dgm:spPr/>
    </dgm:pt>
    <dgm:pt modelId="{03302497-C6F9-8B4A-88C7-40518605AB47}" type="pres">
      <dgm:prSet presAssocID="{871404D2-0A50-4728-8395-26843C262F05}" presName="parentLin" presStyleCnt="0"/>
      <dgm:spPr/>
    </dgm:pt>
    <dgm:pt modelId="{BD1D1E20-24AB-1940-9B37-C1E96C93910B}" type="pres">
      <dgm:prSet presAssocID="{871404D2-0A50-4728-8395-26843C262F05}" presName="parentLeftMargin" presStyleLbl="node1" presStyleIdx="0" presStyleCnt="4"/>
      <dgm:spPr/>
    </dgm:pt>
    <dgm:pt modelId="{983CD4A8-59DD-CD4F-A819-4E9B014C4657}" type="pres">
      <dgm:prSet presAssocID="{871404D2-0A50-4728-8395-26843C262F0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61DFE4E-7ABD-E842-844D-1C19D82A8178}" type="pres">
      <dgm:prSet presAssocID="{871404D2-0A50-4728-8395-26843C262F05}" presName="negativeSpace" presStyleCnt="0"/>
      <dgm:spPr/>
    </dgm:pt>
    <dgm:pt modelId="{F57547AB-5474-8446-907C-E8A168F43CC7}" type="pres">
      <dgm:prSet presAssocID="{871404D2-0A50-4728-8395-26843C262F05}" presName="childText" presStyleLbl="conFgAcc1" presStyleIdx="1" presStyleCnt="4">
        <dgm:presLayoutVars>
          <dgm:bulletEnabled val="1"/>
        </dgm:presLayoutVars>
      </dgm:prSet>
      <dgm:spPr/>
    </dgm:pt>
    <dgm:pt modelId="{02862E3A-95F2-F74C-85B2-B171B3612094}" type="pres">
      <dgm:prSet presAssocID="{6BC0C3C8-223C-43DD-8D60-5225C9316710}" presName="spaceBetweenRectangles" presStyleCnt="0"/>
      <dgm:spPr/>
    </dgm:pt>
    <dgm:pt modelId="{F0FF7ECC-5592-E04E-8FD4-CFC96AFA233F}" type="pres">
      <dgm:prSet presAssocID="{DAE3E479-DB92-4669-854A-51BE336E90F3}" presName="parentLin" presStyleCnt="0"/>
      <dgm:spPr/>
    </dgm:pt>
    <dgm:pt modelId="{84076E53-BA84-9A43-9EC8-5D778CC9EF7A}" type="pres">
      <dgm:prSet presAssocID="{DAE3E479-DB92-4669-854A-51BE336E90F3}" presName="parentLeftMargin" presStyleLbl="node1" presStyleIdx="1" presStyleCnt="4"/>
      <dgm:spPr/>
    </dgm:pt>
    <dgm:pt modelId="{65BD7A10-2FDD-F041-BC42-8BADC7162A2E}" type="pres">
      <dgm:prSet presAssocID="{DAE3E479-DB92-4669-854A-51BE336E90F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77FEC66-E3B4-D54C-9578-6E274B73554F}" type="pres">
      <dgm:prSet presAssocID="{DAE3E479-DB92-4669-854A-51BE336E90F3}" presName="negativeSpace" presStyleCnt="0"/>
      <dgm:spPr/>
    </dgm:pt>
    <dgm:pt modelId="{4E994971-79C7-DA43-BFA7-C2CF0D157312}" type="pres">
      <dgm:prSet presAssocID="{DAE3E479-DB92-4669-854A-51BE336E90F3}" presName="childText" presStyleLbl="conFgAcc1" presStyleIdx="2" presStyleCnt="4">
        <dgm:presLayoutVars>
          <dgm:bulletEnabled val="1"/>
        </dgm:presLayoutVars>
      </dgm:prSet>
      <dgm:spPr/>
    </dgm:pt>
    <dgm:pt modelId="{47EEDA69-EA05-9A47-8190-9C1129991411}" type="pres">
      <dgm:prSet presAssocID="{C33D3275-ADC0-4AD5-B16D-D24CE9041716}" presName="spaceBetweenRectangles" presStyleCnt="0"/>
      <dgm:spPr/>
    </dgm:pt>
    <dgm:pt modelId="{063EAE75-7FE2-474E-9B86-AEB44B968849}" type="pres">
      <dgm:prSet presAssocID="{8BE67282-015A-4529-A5E8-FAF7208317D8}" presName="parentLin" presStyleCnt="0"/>
      <dgm:spPr/>
    </dgm:pt>
    <dgm:pt modelId="{179C0034-06AB-1E43-AFAB-18E50D88F7F8}" type="pres">
      <dgm:prSet presAssocID="{8BE67282-015A-4529-A5E8-FAF7208317D8}" presName="parentLeftMargin" presStyleLbl="node1" presStyleIdx="2" presStyleCnt="4"/>
      <dgm:spPr/>
    </dgm:pt>
    <dgm:pt modelId="{3AADC20E-90D9-EC46-A5C7-09C6B082EE2B}" type="pres">
      <dgm:prSet presAssocID="{8BE67282-015A-4529-A5E8-FAF7208317D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A7FE6BB-5C58-D54F-BDCB-B4D123E62F1B}" type="pres">
      <dgm:prSet presAssocID="{8BE67282-015A-4529-A5E8-FAF7208317D8}" presName="negativeSpace" presStyleCnt="0"/>
      <dgm:spPr/>
    </dgm:pt>
    <dgm:pt modelId="{61BF6EE6-450E-0348-9FB1-38C266A7D058}" type="pres">
      <dgm:prSet presAssocID="{8BE67282-015A-4529-A5E8-FAF7208317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B58DA04-4076-3B40-A7DA-BCEF0F572E9B}" type="presOf" srcId="{1D1E8408-2642-4637-B90C-EDB41CF0E511}" destId="{CE1F98BE-969B-5A4E-A627-FE95863C7B75}" srcOrd="0" destOrd="0" presId="urn:microsoft.com/office/officeart/2005/8/layout/list1"/>
    <dgm:cxn modelId="{8652D30A-9B29-6E47-8592-DF3E3F24F6E9}" type="presOf" srcId="{871404D2-0A50-4728-8395-26843C262F05}" destId="{BD1D1E20-24AB-1940-9B37-C1E96C93910B}" srcOrd="0" destOrd="0" presId="urn:microsoft.com/office/officeart/2005/8/layout/list1"/>
    <dgm:cxn modelId="{9B1BE831-570E-424F-A3B6-0BBF2C7E0EEC}" srcId="{8BE67282-015A-4529-A5E8-FAF7208317D8}" destId="{AFFF6C93-F34F-4A46-B58D-E7610C7C484D}" srcOrd="0" destOrd="0" parTransId="{0A3779D6-9290-1847-91ED-71D9805B6080}" sibTransId="{4F33915E-146E-A245-8DAE-3492AB590384}"/>
    <dgm:cxn modelId="{66F4153E-6AFB-40D3-A9C5-F73C195A6F29}" srcId="{6A19E1A5-CC85-49A4-92CB-C4B00D131B66}" destId="{871404D2-0A50-4728-8395-26843C262F05}" srcOrd="1" destOrd="0" parTransId="{FBAE2137-B889-489B-AD6F-897D9EE34E88}" sibTransId="{6BC0C3C8-223C-43DD-8D60-5225C9316710}"/>
    <dgm:cxn modelId="{6239C743-C106-5142-85F0-C194C495D442}" type="presOf" srcId="{871404D2-0A50-4728-8395-26843C262F05}" destId="{983CD4A8-59DD-CD4F-A819-4E9B014C4657}" srcOrd="1" destOrd="0" presId="urn:microsoft.com/office/officeart/2005/8/layout/list1"/>
    <dgm:cxn modelId="{9EB74146-A9ED-A449-8A38-6D98ECADF261}" type="presOf" srcId="{DAE3E479-DB92-4669-854A-51BE336E90F3}" destId="{65BD7A10-2FDD-F041-BC42-8BADC7162A2E}" srcOrd="1" destOrd="0" presId="urn:microsoft.com/office/officeart/2005/8/layout/list1"/>
    <dgm:cxn modelId="{EE7E3F47-04AE-8242-A9F1-01FD8B31EDE7}" srcId="{871404D2-0A50-4728-8395-26843C262F05}" destId="{11BB46AF-89EE-2446-B084-1E491C06F828}" srcOrd="0" destOrd="0" parTransId="{634EEB8F-49CF-FA49-A9EC-551B66A1F63C}" sibTransId="{FC1FE5B6-5C1D-CB4C-AACD-2E8CF246DE7C}"/>
    <dgm:cxn modelId="{29575764-09D1-4143-8C94-10F31A2C9045}" type="presOf" srcId="{8BE67282-015A-4529-A5E8-FAF7208317D8}" destId="{179C0034-06AB-1E43-AFAB-18E50D88F7F8}" srcOrd="0" destOrd="0" presId="urn:microsoft.com/office/officeart/2005/8/layout/list1"/>
    <dgm:cxn modelId="{BE1A386D-586A-4F81-8D95-8D498D23FC73}" srcId="{DAE3E479-DB92-4669-854A-51BE336E90F3}" destId="{18864C16-347F-46D3-9F10-9199C1C57D15}" srcOrd="1" destOrd="0" parTransId="{5EACC42C-E674-4CA6-9F0F-BDE9F0DF5D9E}" sibTransId="{D76BEB08-40CD-472C-9C08-39DCC8B6665A}"/>
    <dgm:cxn modelId="{DE094170-A89F-864D-A03E-2F5B6ABADCB4}" type="presOf" srcId="{8BE67282-015A-4529-A5E8-FAF7208317D8}" destId="{3AADC20E-90D9-EC46-A5C7-09C6B082EE2B}" srcOrd="1" destOrd="0" presId="urn:microsoft.com/office/officeart/2005/8/layout/list1"/>
    <dgm:cxn modelId="{257E8378-C280-4A48-A84B-0228D68606E4}" type="presOf" srcId="{AFFF6C93-F34F-4A46-B58D-E7610C7C484D}" destId="{61BF6EE6-450E-0348-9FB1-38C266A7D058}" srcOrd="0" destOrd="0" presId="urn:microsoft.com/office/officeart/2005/8/layout/list1"/>
    <dgm:cxn modelId="{983B1184-B8CC-3A45-A1AE-DE1846050E32}" type="presOf" srcId="{6A19E1A5-CC85-49A4-92CB-C4B00D131B66}" destId="{069930DD-9A70-F34A-8324-4E13B64893B8}" srcOrd="0" destOrd="0" presId="urn:microsoft.com/office/officeart/2005/8/layout/list1"/>
    <dgm:cxn modelId="{E04B8386-4BD9-A04C-94ED-82ECF6607584}" srcId="{1D1E8408-2642-4637-B90C-EDB41CF0E511}" destId="{49F60434-262B-0F49-BA29-F9D3631985B5}" srcOrd="0" destOrd="0" parTransId="{6008CB6A-4B8F-9E49-835A-6D0C2CF374C8}" sibTransId="{231026B8-E118-634B-A423-76AAE45DE0A5}"/>
    <dgm:cxn modelId="{02EEDC86-19AF-4E22-8F45-55755BC33A52}" srcId="{DAE3E479-DB92-4669-854A-51BE336E90F3}" destId="{5A7D5607-9801-49F0-8A9A-CE6644FC8870}" srcOrd="0" destOrd="0" parTransId="{30E97EAC-CA7D-4439-849D-F05501BA9038}" sibTransId="{2DA45450-CB8D-49BF-8EE5-4E944B2ACBE8}"/>
    <dgm:cxn modelId="{677B2D93-1D85-465B-9594-0F6313737F26}" srcId="{6A19E1A5-CC85-49A4-92CB-C4B00D131B66}" destId="{8BE67282-015A-4529-A5E8-FAF7208317D8}" srcOrd="3" destOrd="0" parTransId="{490260C1-7113-4641-B329-20FA44BBC620}" sibTransId="{4073D146-D133-4495-AF15-5BB0F7CADB47}"/>
    <dgm:cxn modelId="{5A3D2294-9F03-4004-BCEA-FD00398B739A}" srcId="{6A19E1A5-CC85-49A4-92CB-C4B00D131B66}" destId="{DAE3E479-DB92-4669-854A-51BE336E90F3}" srcOrd="2" destOrd="0" parTransId="{EC39CFD4-8241-470D-B093-E0719FFD91CB}" sibTransId="{C33D3275-ADC0-4AD5-B16D-D24CE9041716}"/>
    <dgm:cxn modelId="{ED2090A2-480D-3E49-8C80-A930DBA4A1A7}" type="presOf" srcId="{5A7D5607-9801-49F0-8A9A-CE6644FC8870}" destId="{4E994971-79C7-DA43-BFA7-C2CF0D157312}" srcOrd="0" destOrd="0" presId="urn:microsoft.com/office/officeart/2005/8/layout/list1"/>
    <dgm:cxn modelId="{AF4B30AB-692F-8149-8426-BD7B4716F97B}" type="presOf" srcId="{1D1E8408-2642-4637-B90C-EDB41CF0E511}" destId="{B9543DA7-F6C9-AA43-9C87-0D71AB2DE407}" srcOrd="1" destOrd="0" presId="urn:microsoft.com/office/officeart/2005/8/layout/list1"/>
    <dgm:cxn modelId="{CB8469AE-3163-0D43-9404-6F0EA83DC47A}" type="presOf" srcId="{11BB46AF-89EE-2446-B084-1E491C06F828}" destId="{F57547AB-5474-8446-907C-E8A168F43CC7}" srcOrd="0" destOrd="0" presId="urn:microsoft.com/office/officeart/2005/8/layout/list1"/>
    <dgm:cxn modelId="{DC0E17CE-D064-DE49-A37E-8564B177625E}" type="presOf" srcId="{5AB0D4D1-FCF0-9B4A-A82A-42E8579CB1C0}" destId="{61BF6EE6-450E-0348-9FB1-38C266A7D058}" srcOrd="0" destOrd="1" presId="urn:microsoft.com/office/officeart/2005/8/layout/list1"/>
    <dgm:cxn modelId="{4AFE34D6-4B14-224E-A222-B7014ABD9678}" type="presOf" srcId="{DAE3E479-DB92-4669-854A-51BE336E90F3}" destId="{84076E53-BA84-9A43-9EC8-5D778CC9EF7A}" srcOrd="0" destOrd="0" presId="urn:microsoft.com/office/officeart/2005/8/layout/list1"/>
    <dgm:cxn modelId="{B619BDDE-20B1-3E4A-A571-C290BF6D9067}" type="presOf" srcId="{49F60434-262B-0F49-BA29-F9D3631985B5}" destId="{277709B5-8E08-7446-8B31-BA81B69765B6}" srcOrd="0" destOrd="0" presId="urn:microsoft.com/office/officeart/2005/8/layout/list1"/>
    <dgm:cxn modelId="{F87BEFF7-6D53-48B0-95B6-2A67DF05436C}" srcId="{6A19E1A5-CC85-49A4-92CB-C4B00D131B66}" destId="{1D1E8408-2642-4637-B90C-EDB41CF0E511}" srcOrd="0" destOrd="0" parTransId="{C95CA9B4-D267-415A-8D9E-04B10DFB5976}" sibTransId="{55BFF719-DFB8-4200-8416-ECE91F55277D}"/>
    <dgm:cxn modelId="{1F0A19FD-53E8-B548-B16C-1C8FB7F7CCBE}" type="presOf" srcId="{18864C16-347F-46D3-9F10-9199C1C57D15}" destId="{4E994971-79C7-DA43-BFA7-C2CF0D157312}" srcOrd="0" destOrd="1" presId="urn:microsoft.com/office/officeart/2005/8/layout/list1"/>
    <dgm:cxn modelId="{5A3C50FE-70E7-B848-A641-78D3A476349B}" srcId="{8BE67282-015A-4529-A5E8-FAF7208317D8}" destId="{5AB0D4D1-FCF0-9B4A-A82A-42E8579CB1C0}" srcOrd="1" destOrd="0" parTransId="{2C433011-4259-A24D-8F99-1C10B1F2373A}" sibTransId="{CEEAA277-8D4A-F943-9384-9010BCFDFB94}"/>
    <dgm:cxn modelId="{3D650BC4-69D4-0B47-9993-8473ADA84E31}" type="presParOf" srcId="{069930DD-9A70-F34A-8324-4E13B64893B8}" destId="{D917F453-7888-FB47-A3C9-30258700D0CC}" srcOrd="0" destOrd="0" presId="urn:microsoft.com/office/officeart/2005/8/layout/list1"/>
    <dgm:cxn modelId="{B688C4A9-F976-474E-AC99-B51C1CE69B99}" type="presParOf" srcId="{D917F453-7888-FB47-A3C9-30258700D0CC}" destId="{CE1F98BE-969B-5A4E-A627-FE95863C7B75}" srcOrd="0" destOrd="0" presId="urn:microsoft.com/office/officeart/2005/8/layout/list1"/>
    <dgm:cxn modelId="{4D80E1E8-30F4-8246-8CF5-9E216648AE01}" type="presParOf" srcId="{D917F453-7888-FB47-A3C9-30258700D0CC}" destId="{B9543DA7-F6C9-AA43-9C87-0D71AB2DE407}" srcOrd="1" destOrd="0" presId="urn:microsoft.com/office/officeart/2005/8/layout/list1"/>
    <dgm:cxn modelId="{BD9D657C-F542-A44B-A641-EBE37410BF1E}" type="presParOf" srcId="{069930DD-9A70-F34A-8324-4E13B64893B8}" destId="{B6E2A7D3-B8BB-2A45-A0DF-907BE2D240A8}" srcOrd="1" destOrd="0" presId="urn:microsoft.com/office/officeart/2005/8/layout/list1"/>
    <dgm:cxn modelId="{698C7B5F-2222-DF4B-8C88-12AA3853E0CA}" type="presParOf" srcId="{069930DD-9A70-F34A-8324-4E13B64893B8}" destId="{277709B5-8E08-7446-8B31-BA81B69765B6}" srcOrd="2" destOrd="0" presId="urn:microsoft.com/office/officeart/2005/8/layout/list1"/>
    <dgm:cxn modelId="{42B910E7-AFB6-7440-B402-10F6391C9BB7}" type="presParOf" srcId="{069930DD-9A70-F34A-8324-4E13B64893B8}" destId="{E85742CF-3450-604B-A4CA-A5F95F94A005}" srcOrd="3" destOrd="0" presId="urn:microsoft.com/office/officeart/2005/8/layout/list1"/>
    <dgm:cxn modelId="{F6DAC7D3-DE1E-1F48-A91D-E761E6CEE3EE}" type="presParOf" srcId="{069930DD-9A70-F34A-8324-4E13B64893B8}" destId="{03302497-C6F9-8B4A-88C7-40518605AB47}" srcOrd="4" destOrd="0" presId="urn:microsoft.com/office/officeart/2005/8/layout/list1"/>
    <dgm:cxn modelId="{DA6AF36C-F9D9-BD4C-9C7A-2673FBB20D88}" type="presParOf" srcId="{03302497-C6F9-8B4A-88C7-40518605AB47}" destId="{BD1D1E20-24AB-1940-9B37-C1E96C93910B}" srcOrd="0" destOrd="0" presId="urn:microsoft.com/office/officeart/2005/8/layout/list1"/>
    <dgm:cxn modelId="{D1ED6EB1-B5EB-624A-8427-FF5A7D576BF7}" type="presParOf" srcId="{03302497-C6F9-8B4A-88C7-40518605AB47}" destId="{983CD4A8-59DD-CD4F-A819-4E9B014C4657}" srcOrd="1" destOrd="0" presId="urn:microsoft.com/office/officeart/2005/8/layout/list1"/>
    <dgm:cxn modelId="{FC581134-3E2D-7846-BA2B-3D14FB23FDFC}" type="presParOf" srcId="{069930DD-9A70-F34A-8324-4E13B64893B8}" destId="{661DFE4E-7ABD-E842-844D-1C19D82A8178}" srcOrd="5" destOrd="0" presId="urn:microsoft.com/office/officeart/2005/8/layout/list1"/>
    <dgm:cxn modelId="{615E3278-138A-A741-B4A5-735FBB621E1A}" type="presParOf" srcId="{069930DD-9A70-F34A-8324-4E13B64893B8}" destId="{F57547AB-5474-8446-907C-E8A168F43CC7}" srcOrd="6" destOrd="0" presId="urn:microsoft.com/office/officeart/2005/8/layout/list1"/>
    <dgm:cxn modelId="{B9163D80-2C69-A842-AE4F-E6BF926BFC33}" type="presParOf" srcId="{069930DD-9A70-F34A-8324-4E13B64893B8}" destId="{02862E3A-95F2-F74C-85B2-B171B3612094}" srcOrd="7" destOrd="0" presId="urn:microsoft.com/office/officeart/2005/8/layout/list1"/>
    <dgm:cxn modelId="{395CE604-3838-1B47-A548-72DC7B578ACE}" type="presParOf" srcId="{069930DD-9A70-F34A-8324-4E13B64893B8}" destId="{F0FF7ECC-5592-E04E-8FD4-CFC96AFA233F}" srcOrd="8" destOrd="0" presId="urn:microsoft.com/office/officeart/2005/8/layout/list1"/>
    <dgm:cxn modelId="{5AC93DA8-6150-104F-A431-043DB5FF23FE}" type="presParOf" srcId="{F0FF7ECC-5592-E04E-8FD4-CFC96AFA233F}" destId="{84076E53-BA84-9A43-9EC8-5D778CC9EF7A}" srcOrd="0" destOrd="0" presId="urn:microsoft.com/office/officeart/2005/8/layout/list1"/>
    <dgm:cxn modelId="{C8641F0F-B447-0844-95F3-30785D0DE134}" type="presParOf" srcId="{F0FF7ECC-5592-E04E-8FD4-CFC96AFA233F}" destId="{65BD7A10-2FDD-F041-BC42-8BADC7162A2E}" srcOrd="1" destOrd="0" presId="urn:microsoft.com/office/officeart/2005/8/layout/list1"/>
    <dgm:cxn modelId="{418C7AD6-9249-A94F-B68E-CA67A0CF5B64}" type="presParOf" srcId="{069930DD-9A70-F34A-8324-4E13B64893B8}" destId="{777FEC66-E3B4-D54C-9578-6E274B73554F}" srcOrd="9" destOrd="0" presId="urn:microsoft.com/office/officeart/2005/8/layout/list1"/>
    <dgm:cxn modelId="{781E5749-E9ED-F94E-8E7D-359252DBF344}" type="presParOf" srcId="{069930DD-9A70-F34A-8324-4E13B64893B8}" destId="{4E994971-79C7-DA43-BFA7-C2CF0D157312}" srcOrd="10" destOrd="0" presId="urn:microsoft.com/office/officeart/2005/8/layout/list1"/>
    <dgm:cxn modelId="{902542F1-77E5-7049-9957-681EB04A6A49}" type="presParOf" srcId="{069930DD-9A70-F34A-8324-4E13B64893B8}" destId="{47EEDA69-EA05-9A47-8190-9C1129991411}" srcOrd="11" destOrd="0" presId="urn:microsoft.com/office/officeart/2005/8/layout/list1"/>
    <dgm:cxn modelId="{50F87A6D-CD33-9848-B501-A51C32AF4BB2}" type="presParOf" srcId="{069930DD-9A70-F34A-8324-4E13B64893B8}" destId="{063EAE75-7FE2-474E-9B86-AEB44B968849}" srcOrd="12" destOrd="0" presId="urn:microsoft.com/office/officeart/2005/8/layout/list1"/>
    <dgm:cxn modelId="{62808F87-BBC9-534F-823E-F08611C09960}" type="presParOf" srcId="{063EAE75-7FE2-474E-9B86-AEB44B968849}" destId="{179C0034-06AB-1E43-AFAB-18E50D88F7F8}" srcOrd="0" destOrd="0" presId="urn:microsoft.com/office/officeart/2005/8/layout/list1"/>
    <dgm:cxn modelId="{248D7D65-346C-4B41-9F93-95565F452087}" type="presParOf" srcId="{063EAE75-7FE2-474E-9B86-AEB44B968849}" destId="{3AADC20E-90D9-EC46-A5C7-09C6B082EE2B}" srcOrd="1" destOrd="0" presId="urn:microsoft.com/office/officeart/2005/8/layout/list1"/>
    <dgm:cxn modelId="{4509EE73-7C9A-F244-B44E-F2E1FA30D5C5}" type="presParOf" srcId="{069930DD-9A70-F34A-8324-4E13B64893B8}" destId="{CA7FE6BB-5C58-D54F-BDCB-B4D123E62F1B}" srcOrd="13" destOrd="0" presId="urn:microsoft.com/office/officeart/2005/8/layout/list1"/>
    <dgm:cxn modelId="{A4B8FEE0-ECD9-DE41-A536-BD4E260A1C5E}" type="presParOf" srcId="{069930DD-9A70-F34A-8324-4E13B64893B8}" destId="{61BF6EE6-450E-0348-9FB1-38C266A7D05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3444B-9CE4-E64E-AF1C-45A357ECCC90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A60E5185-8E59-2948-B67B-EA79D6F02ECD}">
      <dgm:prSet phldrT="[Text]"/>
      <dgm:spPr/>
      <dgm:t>
        <a:bodyPr/>
        <a:lstStyle/>
        <a:p>
          <a:r>
            <a:rPr lang="en-US" dirty="0"/>
            <a:t>Software Engineering</a:t>
          </a:r>
        </a:p>
      </dgm:t>
    </dgm:pt>
    <dgm:pt modelId="{6F0BF0AE-E72E-1242-B44F-CDCB563E6798}" type="parTrans" cxnId="{C425A640-8A26-8542-809F-4CE4073203E0}">
      <dgm:prSet/>
      <dgm:spPr/>
      <dgm:t>
        <a:bodyPr/>
        <a:lstStyle/>
        <a:p>
          <a:endParaRPr lang="en-US"/>
        </a:p>
      </dgm:t>
    </dgm:pt>
    <dgm:pt modelId="{EABF048F-D56F-E242-9C6F-6062A7363AC8}" type="sibTrans" cxnId="{C425A640-8A26-8542-809F-4CE4073203E0}">
      <dgm:prSet/>
      <dgm:spPr/>
      <dgm:t>
        <a:bodyPr/>
        <a:lstStyle/>
        <a:p>
          <a:endParaRPr lang="en-US"/>
        </a:p>
      </dgm:t>
    </dgm:pt>
    <dgm:pt modelId="{50BB7FE3-DC0D-DC49-8C11-B80B3C51B107}">
      <dgm:prSet phldrT="[Text]"/>
      <dgm:spPr/>
      <dgm:t>
        <a:bodyPr/>
        <a:lstStyle/>
        <a:p>
          <a:r>
            <a:rPr lang="en-US" dirty="0"/>
            <a:t>Programming Languages</a:t>
          </a:r>
        </a:p>
      </dgm:t>
    </dgm:pt>
    <dgm:pt modelId="{5AD82BFC-890E-1246-915A-B84AF7C8200D}" type="parTrans" cxnId="{2201519F-68D8-344D-9F4A-B3009426A77D}">
      <dgm:prSet/>
      <dgm:spPr/>
      <dgm:t>
        <a:bodyPr/>
        <a:lstStyle/>
        <a:p>
          <a:endParaRPr lang="en-US"/>
        </a:p>
      </dgm:t>
    </dgm:pt>
    <dgm:pt modelId="{405C2E1A-9EAA-B341-9836-2B879CDBB66A}" type="sibTrans" cxnId="{2201519F-68D8-344D-9F4A-B3009426A77D}">
      <dgm:prSet/>
      <dgm:spPr/>
      <dgm:t>
        <a:bodyPr/>
        <a:lstStyle/>
        <a:p>
          <a:endParaRPr lang="en-US"/>
        </a:p>
      </dgm:t>
    </dgm:pt>
    <dgm:pt modelId="{357A995A-0CF7-A246-A45E-AF5E5DA986B9}">
      <dgm:prSet phldrT="[Text]"/>
      <dgm:spPr/>
      <dgm:t>
        <a:bodyPr/>
        <a:lstStyle/>
        <a:p>
          <a:r>
            <a:rPr lang="en-US" dirty="0"/>
            <a:t>Computer Science Education</a:t>
          </a:r>
        </a:p>
      </dgm:t>
    </dgm:pt>
    <dgm:pt modelId="{943DF616-B66E-E747-8F5D-EA62783C8E25}" type="parTrans" cxnId="{61C75702-0AB8-2C40-BCAA-A6A2343DEA94}">
      <dgm:prSet/>
      <dgm:spPr/>
      <dgm:t>
        <a:bodyPr/>
        <a:lstStyle/>
        <a:p>
          <a:endParaRPr lang="en-US"/>
        </a:p>
      </dgm:t>
    </dgm:pt>
    <dgm:pt modelId="{26513D8C-6696-924C-8244-6415EC4FC606}" type="sibTrans" cxnId="{61C75702-0AB8-2C40-BCAA-A6A2343DEA94}">
      <dgm:prSet/>
      <dgm:spPr/>
      <dgm:t>
        <a:bodyPr/>
        <a:lstStyle/>
        <a:p>
          <a:endParaRPr lang="en-US"/>
        </a:p>
      </dgm:t>
    </dgm:pt>
    <dgm:pt modelId="{B9D68CF0-9599-3449-815F-674A8ADA55E2}" type="pres">
      <dgm:prSet presAssocID="{AFA3444B-9CE4-E64E-AF1C-45A357ECCC90}" presName="compositeShape" presStyleCnt="0">
        <dgm:presLayoutVars>
          <dgm:chMax val="7"/>
          <dgm:dir/>
          <dgm:resizeHandles val="exact"/>
        </dgm:presLayoutVars>
      </dgm:prSet>
      <dgm:spPr/>
    </dgm:pt>
    <dgm:pt modelId="{B1C42340-62CF-5741-BAE8-788E01D485B1}" type="pres">
      <dgm:prSet presAssocID="{A60E5185-8E59-2948-B67B-EA79D6F02ECD}" presName="circ1" presStyleLbl="vennNode1" presStyleIdx="0" presStyleCnt="3"/>
      <dgm:spPr/>
    </dgm:pt>
    <dgm:pt modelId="{AA96BBF9-737D-754A-908B-DB62CBC44281}" type="pres">
      <dgm:prSet presAssocID="{A60E5185-8E59-2948-B67B-EA79D6F02EC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3317243-F6D6-D54F-A5EF-CC9D5700245B}" type="pres">
      <dgm:prSet presAssocID="{50BB7FE3-DC0D-DC49-8C11-B80B3C51B107}" presName="circ2" presStyleLbl="vennNode1" presStyleIdx="1" presStyleCnt="3"/>
      <dgm:spPr/>
    </dgm:pt>
    <dgm:pt modelId="{E090E167-C759-5C45-A7F1-7B948D3A6165}" type="pres">
      <dgm:prSet presAssocID="{50BB7FE3-DC0D-DC49-8C11-B80B3C51B10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9118346-AA83-BF41-8DA9-1A62C960D812}" type="pres">
      <dgm:prSet presAssocID="{357A995A-0CF7-A246-A45E-AF5E5DA986B9}" presName="circ3" presStyleLbl="vennNode1" presStyleIdx="2" presStyleCnt="3"/>
      <dgm:spPr/>
    </dgm:pt>
    <dgm:pt modelId="{4FE233E7-8520-D445-A25A-6EAF5447C7B0}" type="pres">
      <dgm:prSet presAssocID="{357A995A-0CF7-A246-A45E-AF5E5DA986B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1C75702-0AB8-2C40-BCAA-A6A2343DEA94}" srcId="{AFA3444B-9CE4-E64E-AF1C-45A357ECCC90}" destId="{357A995A-0CF7-A246-A45E-AF5E5DA986B9}" srcOrd="2" destOrd="0" parTransId="{943DF616-B66E-E747-8F5D-EA62783C8E25}" sibTransId="{26513D8C-6696-924C-8244-6415EC4FC606}"/>
    <dgm:cxn modelId="{B962663F-EC76-524C-8F06-4BCCFB21C5B0}" type="presOf" srcId="{357A995A-0CF7-A246-A45E-AF5E5DA986B9}" destId="{09118346-AA83-BF41-8DA9-1A62C960D812}" srcOrd="0" destOrd="0" presId="urn:microsoft.com/office/officeart/2005/8/layout/venn1"/>
    <dgm:cxn modelId="{C425A640-8A26-8542-809F-4CE4073203E0}" srcId="{AFA3444B-9CE4-E64E-AF1C-45A357ECCC90}" destId="{A60E5185-8E59-2948-B67B-EA79D6F02ECD}" srcOrd="0" destOrd="0" parTransId="{6F0BF0AE-E72E-1242-B44F-CDCB563E6798}" sibTransId="{EABF048F-D56F-E242-9C6F-6062A7363AC8}"/>
    <dgm:cxn modelId="{48D87379-AA93-9B42-BFE7-456431957B5F}" type="presOf" srcId="{AFA3444B-9CE4-E64E-AF1C-45A357ECCC90}" destId="{B9D68CF0-9599-3449-815F-674A8ADA55E2}" srcOrd="0" destOrd="0" presId="urn:microsoft.com/office/officeart/2005/8/layout/venn1"/>
    <dgm:cxn modelId="{25D19784-3FBB-3548-B04B-2DAF3A744840}" type="presOf" srcId="{357A995A-0CF7-A246-A45E-AF5E5DA986B9}" destId="{4FE233E7-8520-D445-A25A-6EAF5447C7B0}" srcOrd="1" destOrd="0" presId="urn:microsoft.com/office/officeart/2005/8/layout/venn1"/>
    <dgm:cxn modelId="{2201519F-68D8-344D-9F4A-B3009426A77D}" srcId="{AFA3444B-9CE4-E64E-AF1C-45A357ECCC90}" destId="{50BB7FE3-DC0D-DC49-8C11-B80B3C51B107}" srcOrd="1" destOrd="0" parTransId="{5AD82BFC-890E-1246-915A-B84AF7C8200D}" sibTransId="{405C2E1A-9EAA-B341-9836-2B879CDBB66A}"/>
    <dgm:cxn modelId="{FBD5D9A7-D0AC-684A-AD42-6F0953812FB5}" type="presOf" srcId="{50BB7FE3-DC0D-DC49-8C11-B80B3C51B107}" destId="{13317243-F6D6-D54F-A5EF-CC9D5700245B}" srcOrd="0" destOrd="0" presId="urn:microsoft.com/office/officeart/2005/8/layout/venn1"/>
    <dgm:cxn modelId="{5DA17DD6-4243-324D-B3D8-19934201A35E}" type="presOf" srcId="{A60E5185-8E59-2948-B67B-EA79D6F02ECD}" destId="{B1C42340-62CF-5741-BAE8-788E01D485B1}" srcOrd="0" destOrd="0" presId="urn:microsoft.com/office/officeart/2005/8/layout/venn1"/>
    <dgm:cxn modelId="{43E9BFDB-8156-3144-AD26-8FAAAC502161}" type="presOf" srcId="{A60E5185-8E59-2948-B67B-EA79D6F02ECD}" destId="{AA96BBF9-737D-754A-908B-DB62CBC44281}" srcOrd="1" destOrd="0" presId="urn:microsoft.com/office/officeart/2005/8/layout/venn1"/>
    <dgm:cxn modelId="{4E1E7BF3-D3B1-F341-8AEA-2F0DE4810E33}" type="presOf" srcId="{50BB7FE3-DC0D-DC49-8C11-B80B3C51B107}" destId="{E090E167-C759-5C45-A7F1-7B948D3A6165}" srcOrd="1" destOrd="0" presId="urn:microsoft.com/office/officeart/2005/8/layout/venn1"/>
    <dgm:cxn modelId="{C81886A5-19EB-A747-A88E-29B09921020D}" type="presParOf" srcId="{B9D68CF0-9599-3449-815F-674A8ADA55E2}" destId="{B1C42340-62CF-5741-BAE8-788E01D485B1}" srcOrd="0" destOrd="0" presId="urn:microsoft.com/office/officeart/2005/8/layout/venn1"/>
    <dgm:cxn modelId="{9A12AFAD-B66E-F540-A0F5-7DB2C2307991}" type="presParOf" srcId="{B9D68CF0-9599-3449-815F-674A8ADA55E2}" destId="{AA96BBF9-737D-754A-908B-DB62CBC44281}" srcOrd="1" destOrd="0" presId="urn:microsoft.com/office/officeart/2005/8/layout/venn1"/>
    <dgm:cxn modelId="{EA5F12EE-4DD8-F349-8117-529A7D183076}" type="presParOf" srcId="{B9D68CF0-9599-3449-815F-674A8ADA55E2}" destId="{13317243-F6D6-D54F-A5EF-CC9D5700245B}" srcOrd="2" destOrd="0" presId="urn:microsoft.com/office/officeart/2005/8/layout/venn1"/>
    <dgm:cxn modelId="{4DF81A18-4D27-0447-BCB5-27818DFCE0F0}" type="presParOf" srcId="{B9D68CF0-9599-3449-815F-674A8ADA55E2}" destId="{E090E167-C759-5C45-A7F1-7B948D3A6165}" srcOrd="3" destOrd="0" presId="urn:microsoft.com/office/officeart/2005/8/layout/venn1"/>
    <dgm:cxn modelId="{6186F525-1823-1E4A-AF1E-826518682D77}" type="presParOf" srcId="{B9D68CF0-9599-3449-815F-674A8ADA55E2}" destId="{09118346-AA83-BF41-8DA9-1A62C960D812}" srcOrd="4" destOrd="0" presId="urn:microsoft.com/office/officeart/2005/8/layout/venn1"/>
    <dgm:cxn modelId="{23AB281C-30A1-A54F-BDCE-D6E5D63858CD}" type="presParOf" srcId="{B9D68CF0-9599-3449-815F-674A8ADA55E2}" destId="{4FE233E7-8520-D445-A25A-6EAF5447C7B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3AADDA1-82FA-4531-AED0-8C979EB0CF04}" type="doc">
      <dgm:prSet loTypeId="urn:microsoft.com/office/officeart/2005/8/layout/process4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6F7995B6-4E74-4CB0-9D8C-DF16E3C6CD6E}">
          <dgm:prSet/>
          <dgm:spPr/>
          <dgm:t>
            <a:bodyPr/>
            <a:lstStyle/>
            <a:p>
              <a:r>
                <a:rPr lang="en-US" dirty="0"/>
                <a:t>Given a set </a:t>
              </a:r>
              <a14:m>
                <m:oMath xmlns:m="http://schemas.openxmlformats.org/officeDocument/2006/math">
                  <m:r>
                    <a:rPr lang="en-US" i="1" dirty="0" smtClean="0">
                      <a:latin typeface="Cambria Math" panose="02040503050406030204" pitchFamily="18" charset="0"/>
                    </a:rPr>
                    <m:t>𝑆</m:t>
                  </m:r>
                </m:oMath>
              </a14:m>
              <a:r>
                <a:rPr lang="en-US" dirty="0"/>
                <a:t>, and a finite collection of finite sets </a:t>
              </a:r>
              <a14:m>
                <m:oMath xmlns:m="http://schemas.openxmlformats.org/officeDocument/2006/math">
                  <m:r>
                    <a:rPr lang="en-US" i="1" dirty="0" smtClean="0">
                      <a:latin typeface="Cambria Math" panose="02040503050406030204" pitchFamily="18" charset="0"/>
                    </a:rPr>
                    <m:t>𝐶𝑜𝑙𝑙</m:t>
                  </m:r>
                </m:oMath>
              </a14:m>
              <a:r>
                <a:rPr lang="en-US" dirty="0"/>
                <a:t>,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i="1" dirty="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</m:e>
                    <m: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 is a </a:t>
              </a:r>
              <a:r>
                <a:rPr lang="en-US" b="1" u="sng" dirty="0"/>
                <a:t>distinguishing subset</a:t>
              </a:r>
              <a:r>
                <a:rPr lang="en-US" dirty="0"/>
                <a:t> of </a:t>
              </a:r>
              <a14:m>
                <m:oMath xmlns:m="http://schemas.openxmlformats.org/officeDocument/2006/math">
                  <m:r>
                    <a:rPr lang="en-US" i="1" dirty="0" smtClean="0">
                      <a:latin typeface="Cambria Math" panose="02040503050406030204" pitchFamily="18" charset="0"/>
                    </a:rPr>
                    <m:t>𝑆</m:t>
                  </m:r>
                </m:oMath>
              </a14:m>
              <a:r>
                <a:rPr lang="en-US" dirty="0"/>
                <a:t>, if and only if:</a:t>
              </a:r>
            </a:p>
          </dgm:t>
        </dgm:pt>
      </mc:Choice>
      <mc:Fallback>
        <dgm:pt modelId="{6F7995B6-4E74-4CB0-9D8C-DF16E3C6CD6E}">
          <dgm:prSet/>
          <dgm:spPr/>
          <dgm:t>
            <a:bodyPr/>
            <a:lstStyle/>
            <a:p>
              <a:r>
                <a:rPr lang="en-US" dirty="0"/>
                <a:t>Given a set </a:t>
              </a:r>
              <a:r>
                <a:rPr lang="en-US" i="0" dirty="0">
                  <a:latin typeface="Cambria Math" panose="02040503050406030204" pitchFamily="18" charset="0"/>
                </a:rPr>
                <a:t>𝑆</a:t>
              </a:r>
              <a:r>
                <a:rPr lang="en-US" dirty="0"/>
                <a:t>, and a finite collection of finite sets </a:t>
              </a:r>
              <a:r>
                <a:rPr lang="en-US" i="0" dirty="0">
                  <a:latin typeface="Cambria Math" panose="02040503050406030204" pitchFamily="18" charset="0"/>
                </a:rPr>
                <a:t>𝐶𝑜𝑙𝑙</a:t>
              </a:r>
              <a:r>
                <a:rPr lang="en-US" dirty="0"/>
                <a:t>, </a:t>
              </a:r>
              <a:r>
                <a:rPr lang="en-US" b="0" i="0" dirty="0">
                  <a:latin typeface="Cambria Math" panose="02040503050406030204" pitchFamily="18" charset="0"/>
                </a:rPr>
                <a:t>𝑆^∗</a:t>
              </a:r>
              <a:r>
                <a:rPr lang="en-US" dirty="0"/>
                <a:t> is a </a:t>
              </a:r>
              <a:r>
                <a:rPr lang="en-US" b="1" u="sng" dirty="0"/>
                <a:t>distinguishing subset</a:t>
              </a:r>
              <a:r>
                <a:rPr lang="en-US" dirty="0"/>
                <a:t> of </a:t>
              </a:r>
              <a:r>
                <a:rPr lang="en-US" i="0" dirty="0">
                  <a:latin typeface="Cambria Math" panose="02040503050406030204" pitchFamily="18" charset="0"/>
                </a:rPr>
                <a:t>𝑆</a:t>
              </a:r>
              <a:r>
                <a:rPr lang="en-US" dirty="0"/>
                <a:t>, if and only if:</a:t>
              </a:r>
            </a:p>
          </dgm:t>
        </dgm:pt>
      </mc:Fallback>
    </mc:AlternateContent>
    <dgm:pt modelId="{D84DECD1-1E54-4564-9307-6757F20498A7}" type="parTrans" cxnId="{0673497A-8AAA-44EE-A02B-9B2344C47411}">
      <dgm:prSet/>
      <dgm:spPr/>
      <dgm:t>
        <a:bodyPr/>
        <a:lstStyle/>
        <a:p>
          <a:endParaRPr lang="en-US"/>
        </a:p>
      </dgm:t>
    </dgm:pt>
    <dgm:pt modelId="{AD870B0C-CDD8-402A-BF89-8AE1F185F898}" type="sibTrans" cxnId="{0673497A-8AAA-44EE-A02B-9B2344C47411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C62463A5-0454-4F67-A783-F3DE88F3517C}">
          <dgm:prSet/>
          <dgm:spPr/>
          <dgm:t>
            <a:bodyPr/>
            <a:lstStyle/>
            <a:p>
              <a:r>
                <a:rPr lang="en-US" dirty="0"/>
                <a:t>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sup>
                  </m:sSup>
                  <m:r>
                    <a:rPr lang="en-US" b="0" i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</m:t>
                  </m:r>
                  <m:r>
                    <a:rPr lang="en-US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⊆</m:t>
                  </m:r>
                  <m:r>
                    <a:rPr lang="en-US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𝑆</m:t>
                  </m:r>
                </m:oMath>
              </a14:m>
              <a:endParaRPr lang="en-US" dirty="0"/>
            </a:p>
          </dgm:t>
        </dgm:pt>
      </mc:Choice>
      <mc:Fallback>
        <dgm:pt modelId="{C62463A5-0454-4F67-A783-F3DE88F3517C}">
          <dgm:prSet/>
          <dgm:spPr/>
          <dgm:t>
            <a:bodyPr/>
            <a:lstStyle/>
            <a:p>
              <a:r>
                <a:rPr lang="en-US" dirty="0"/>
                <a:t> </a:t>
              </a:r>
              <a:r>
                <a:rPr lang="en-US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S^∗  ⊆𝑆</a:t>
              </a:r>
              <a:endParaRPr lang="en-US" dirty="0"/>
            </a:p>
          </dgm:t>
        </dgm:pt>
      </mc:Fallback>
    </mc:AlternateContent>
    <dgm:pt modelId="{07598549-B034-48D1-80E3-268C5FD7C4F6}" type="parTrans" cxnId="{AF5608D9-5148-4C87-8CEB-3BB3D961B873}">
      <dgm:prSet/>
      <dgm:spPr/>
      <dgm:t>
        <a:bodyPr/>
        <a:lstStyle/>
        <a:p>
          <a:endParaRPr lang="en-US"/>
        </a:p>
      </dgm:t>
    </dgm:pt>
    <dgm:pt modelId="{F78D6F50-BF8A-457C-AC98-F2E221AEAE32}" type="sibTrans" cxnId="{AF5608D9-5148-4C87-8CEB-3BB3D961B87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E93768A0-2766-4F47-8FB3-0E4664A69C15}">
          <dgm:prSet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𝐶𝑜𝑙𝑙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m:oMathPara>
              </a14:m>
              <a:endParaRPr lang="en-US" dirty="0"/>
            </a:p>
          </dgm:t>
        </dgm:pt>
      </mc:Choice>
      <mc:Fallback>
        <dgm:pt modelId="{E93768A0-2766-4F47-8FB3-0E4664A69C15}">
          <dgm:prSet/>
          <dgm:spPr/>
          <dgm:t>
            <a:bodyPr/>
            <a:lstStyle/>
            <a:p>
              <a:r>
                <a:rPr lang="en-US" i="0">
                  <a:latin typeface="Cambria Math" panose="02040503050406030204" pitchFamily="18" charset="0"/>
                  <a:ea typeface="Cambria Math" panose="02040503050406030204" pitchFamily="18" charset="0"/>
                </a:rPr>
                <a:t>∀</a:t>
              </a:r>
              <a:r>
                <a:rPr lang="en-US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𝐶∈𝐶𝑜𝑙𝑙, 𝑆^∗  ⊈𝐶</a:t>
              </a:r>
              <a:endParaRPr lang="en-US" dirty="0"/>
            </a:p>
          </dgm:t>
        </dgm:pt>
      </mc:Fallback>
    </mc:AlternateContent>
    <dgm:pt modelId="{694D419C-D8C5-4B14-894B-BF703E940152}" type="parTrans" cxnId="{B920A171-457E-4D61-9837-87C351723273}">
      <dgm:prSet/>
      <dgm:spPr/>
      <dgm:t>
        <a:bodyPr/>
        <a:lstStyle/>
        <a:p>
          <a:endParaRPr lang="en-US"/>
        </a:p>
      </dgm:t>
    </dgm:pt>
    <dgm:pt modelId="{24CE64D5-E776-4F9B-8951-DC320C8CEDEB}" type="sibTrans" cxnId="{B920A171-457E-4D61-9837-87C351723273}">
      <dgm:prSet/>
      <dgm:spPr/>
      <dgm:t>
        <a:bodyPr/>
        <a:lstStyle/>
        <a:p>
          <a:endParaRPr lang="en-US"/>
        </a:p>
      </dgm:t>
    </dgm:pt>
    <dgm:pt modelId="{C3590DFD-4C19-4B73-BA2C-DC1FDFF2C6E6}">
      <dgm:prSet/>
      <dgm:spPr/>
      <dgm:t>
        <a:bodyPr/>
        <a:lstStyle/>
        <a:p>
          <a:r>
            <a:rPr lang="en-US"/>
            <a:t>A unit of code is </a:t>
          </a:r>
          <a:r>
            <a:rPr lang="en-US" b="1" u="sng"/>
            <a:t>lexically distinguishable</a:t>
          </a:r>
          <a:r>
            <a:rPr lang="en-US"/>
            <a:t> if it has a distinguishing subset</a:t>
          </a:r>
        </a:p>
      </dgm:t>
    </dgm:pt>
    <dgm:pt modelId="{C8F6A44E-BD9C-4334-96E5-84EA4462FC11}" type="parTrans" cxnId="{86BCBF38-961D-4476-AEEF-42B2B4F39A69}">
      <dgm:prSet/>
      <dgm:spPr/>
      <dgm:t>
        <a:bodyPr/>
        <a:lstStyle/>
        <a:p>
          <a:endParaRPr lang="en-US"/>
        </a:p>
      </dgm:t>
    </dgm:pt>
    <dgm:pt modelId="{91877D8C-9303-409C-9568-F14B95061961}" type="sibTrans" cxnId="{86BCBF38-961D-4476-AEEF-42B2B4F39A69}">
      <dgm:prSet/>
      <dgm:spPr/>
      <dgm:t>
        <a:bodyPr/>
        <a:lstStyle/>
        <a:p>
          <a:endParaRPr lang="en-US"/>
        </a:p>
      </dgm:t>
    </dgm:pt>
    <dgm:pt modelId="{D54386B1-55A9-A945-B7F1-CA589D669965}" type="pres">
      <dgm:prSet presAssocID="{B3AADDA1-82FA-4531-AED0-8C979EB0CF04}" presName="Name0" presStyleCnt="0">
        <dgm:presLayoutVars>
          <dgm:dir/>
          <dgm:animLvl val="lvl"/>
          <dgm:resizeHandles val="exact"/>
        </dgm:presLayoutVars>
      </dgm:prSet>
      <dgm:spPr/>
    </dgm:pt>
    <dgm:pt modelId="{A2BB622D-3579-5D4F-814F-CFAB0ABDF9B7}" type="pres">
      <dgm:prSet presAssocID="{C3590DFD-4C19-4B73-BA2C-DC1FDFF2C6E6}" presName="boxAndChildren" presStyleCnt="0"/>
      <dgm:spPr/>
    </dgm:pt>
    <dgm:pt modelId="{EE7AA927-ED32-274D-B748-B86F2EAAD64C}" type="pres">
      <dgm:prSet presAssocID="{C3590DFD-4C19-4B73-BA2C-DC1FDFF2C6E6}" presName="parentTextBox" presStyleLbl="node1" presStyleIdx="0" presStyleCnt="2"/>
      <dgm:spPr/>
    </dgm:pt>
    <dgm:pt modelId="{E216636C-AD2C-F942-843F-7A309DD43F96}" type="pres">
      <dgm:prSet presAssocID="{AD870B0C-CDD8-402A-BF89-8AE1F185F898}" presName="sp" presStyleCnt="0"/>
      <dgm:spPr/>
    </dgm:pt>
    <dgm:pt modelId="{FAA144E8-DBC2-5442-9412-50988278FBEC}" type="pres">
      <dgm:prSet presAssocID="{6F7995B6-4E74-4CB0-9D8C-DF16E3C6CD6E}" presName="arrowAndChildren" presStyleCnt="0"/>
      <dgm:spPr/>
    </dgm:pt>
    <dgm:pt modelId="{ED10B243-8CB1-184C-9D14-1A083BAE787D}" type="pres">
      <dgm:prSet presAssocID="{6F7995B6-4E74-4CB0-9D8C-DF16E3C6CD6E}" presName="parentTextArrow" presStyleLbl="node1" presStyleIdx="0" presStyleCnt="2"/>
      <dgm:spPr/>
    </dgm:pt>
    <dgm:pt modelId="{59BC6CDB-2F57-9F42-99BA-0D93C5CC9175}" type="pres">
      <dgm:prSet presAssocID="{6F7995B6-4E74-4CB0-9D8C-DF16E3C6CD6E}" presName="arrow" presStyleLbl="node1" presStyleIdx="1" presStyleCnt="2"/>
      <dgm:spPr/>
    </dgm:pt>
    <dgm:pt modelId="{E90D2805-4BDB-5D4F-BED1-CC7CA98E0C47}" type="pres">
      <dgm:prSet presAssocID="{6F7995B6-4E74-4CB0-9D8C-DF16E3C6CD6E}" presName="descendantArrow" presStyleCnt="0"/>
      <dgm:spPr/>
    </dgm:pt>
    <dgm:pt modelId="{75684808-F455-414C-A440-FB34B383E679}" type="pres">
      <dgm:prSet presAssocID="{C62463A5-0454-4F67-A783-F3DE88F3517C}" presName="childTextArrow" presStyleLbl="fgAccFollowNode1" presStyleIdx="0" presStyleCnt="2">
        <dgm:presLayoutVars>
          <dgm:bulletEnabled val="1"/>
        </dgm:presLayoutVars>
      </dgm:prSet>
      <dgm:spPr/>
    </dgm:pt>
    <dgm:pt modelId="{053A678A-6488-D349-AF1F-3AB78074290A}" type="pres">
      <dgm:prSet presAssocID="{E93768A0-2766-4F47-8FB3-0E4664A69C15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4490B70C-E81F-9A45-86BD-999EBE229190}" type="presOf" srcId="{C3590DFD-4C19-4B73-BA2C-DC1FDFF2C6E6}" destId="{EE7AA927-ED32-274D-B748-B86F2EAAD64C}" srcOrd="0" destOrd="0" presId="urn:microsoft.com/office/officeart/2005/8/layout/process4"/>
    <dgm:cxn modelId="{2D02DD30-ED74-E144-9A7A-841F8D0AA77A}" type="presOf" srcId="{6F7995B6-4E74-4CB0-9D8C-DF16E3C6CD6E}" destId="{ED10B243-8CB1-184C-9D14-1A083BAE787D}" srcOrd="0" destOrd="0" presId="urn:microsoft.com/office/officeart/2005/8/layout/process4"/>
    <dgm:cxn modelId="{86BCBF38-961D-4476-AEEF-42B2B4F39A69}" srcId="{B3AADDA1-82FA-4531-AED0-8C979EB0CF04}" destId="{C3590DFD-4C19-4B73-BA2C-DC1FDFF2C6E6}" srcOrd="1" destOrd="0" parTransId="{C8F6A44E-BD9C-4334-96E5-84EA4462FC11}" sibTransId="{91877D8C-9303-409C-9568-F14B95061961}"/>
    <dgm:cxn modelId="{AF0EBB3F-778F-D34E-88D6-E769BED368E2}" type="presOf" srcId="{B3AADDA1-82FA-4531-AED0-8C979EB0CF04}" destId="{D54386B1-55A9-A945-B7F1-CA589D669965}" srcOrd="0" destOrd="0" presId="urn:microsoft.com/office/officeart/2005/8/layout/process4"/>
    <dgm:cxn modelId="{84426550-F729-A342-BB38-51AF3B155E60}" type="presOf" srcId="{E93768A0-2766-4F47-8FB3-0E4664A69C15}" destId="{053A678A-6488-D349-AF1F-3AB78074290A}" srcOrd="0" destOrd="0" presId="urn:microsoft.com/office/officeart/2005/8/layout/process4"/>
    <dgm:cxn modelId="{B920A171-457E-4D61-9837-87C351723273}" srcId="{6F7995B6-4E74-4CB0-9D8C-DF16E3C6CD6E}" destId="{E93768A0-2766-4F47-8FB3-0E4664A69C15}" srcOrd="1" destOrd="0" parTransId="{694D419C-D8C5-4B14-894B-BF703E940152}" sibTransId="{24CE64D5-E776-4F9B-8951-DC320C8CEDEB}"/>
    <dgm:cxn modelId="{0673497A-8AAA-44EE-A02B-9B2344C47411}" srcId="{B3AADDA1-82FA-4531-AED0-8C979EB0CF04}" destId="{6F7995B6-4E74-4CB0-9D8C-DF16E3C6CD6E}" srcOrd="0" destOrd="0" parTransId="{D84DECD1-1E54-4564-9307-6757F20498A7}" sibTransId="{AD870B0C-CDD8-402A-BF89-8AE1F185F898}"/>
    <dgm:cxn modelId="{637E1BA3-902F-FE44-B2C1-C4CB013EB165}" type="presOf" srcId="{6F7995B6-4E74-4CB0-9D8C-DF16E3C6CD6E}" destId="{59BC6CDB-2F57-9F42-99BA-0D93C5CC9175}" srcOrd="1" destOrd="0" presId="urn:microsoft.com/office/officeart/2005/8/layout/process4"/>
    <dgm:cxn modelId="{97B089B1-6328-9B49-8805-B7549101229F}" type="presOf" srcId="{C62463A5-0454-4F67-A783-F3DE88F3517C}" destId="{75684808-F455-414C-A440-FB34B383E679}" srcOrd="0" destOrd="0" presId="urn:microsoft.com/office/officeart/2005/8/layout/process4"/>
    <dgm:cxn modelId="{AF5608D9-5148-4C87-8CEB-3BB3D961B873}" srcId="{6F7995B6-4E74-4CB0-9D8C-DF16E3C6CD6E}" destId="{C62463A5-0454-4F67-A783-F3DE88F3517C}" srcOrd="0" destOrd="0" parTransId="{07598549-B034-48D1-80E3-268C5FD7C4F6}" sibTransId="{F78D6F50-BF8A-457C-AC98-F2E221AEAE32}"/>
    <dgm:cxn modelId="{FBCC4B62-2BDC-A64E-8801-739DFC437048}" type="presParOf" srcId="{D54386B1-55A9-A945-B7F1-CA589D669965}" destId="{A2BB622D-3579-5D4F-814F-CFAB0ABDF9B7}" srcOrd="0" destOrd="0" presId="urn:microsoft.com/office/officeart/2005/8/layout/process4"/>
    <dgm:cxn modelId="{BD5A8487-5389-2246-A5C2-6A2C28443D9A}" type="presParOf" srcId="{A2BB622D-3579-5D4F-814F-CFAB0ABDF9B7}" destId="{EE7AA927-ED32-274D-B748-B86F2EAAD64C}" srcOrd="0" destOrd="0" presId="urn:microsoft.com/office/officeart/2005/8/layout/process4"/>
    <dgm:cxn modelId="{535FDEA6-4F67-CF44-A4E3-7A4C713E47FD}" type="presParOf" srcId="{D54386B1-55A9-A945-B7F1-CA589D669965}" destId="{E216636C-AD2C-F942-843F-7A309DD43F96}" srcOrd="1" destOrd="0" presId="urn:microsoft.com/office/officeart/2005/8/layout/process4"/>
    <dgm:cxn modelId="{415B2F55-5F0E-334F-B221-DB4FAD460E9B}" type="presParOf" srcId="{D54386B1-55A9-A945-B7F1-CA589D669965}" destId="{FAA144E8-DBC2-5442-9412-50988278FBEC}" srcOrd="2" destOrd="0" presId="urn:microsoft.com/office/officeart/2005/8/layout/process4"/>
    <dgm:cxn modelId="{26E20DEF-BD3E-434F-8C99-40F4680F3B7F}" type="presParOf" srcId="{FAA144E8-DBC2-5442-9412-50988278FBEC}" destId="{ED10B243-8CB1-184C-9D14-1A083BAE787D}" srcOrd="0" destOrd="0" presId="urn:microsoft.com/office/officeart/2005/8/layout/process4"/>
    <dgm:cxn modelId="{C109FB1B-AE1C-0049-AA03-2E7156FA687A}" type="presParOf" srcId="{FAA144E8-DBC2-5442-9412-50988278FBEC}" destId="{59BC6CDB-2F57-9F42-99BA-0D93C5CC9175}" srcOrd="1" destOrd="0" presId="urn:microsoft.com/office/officeart/2005/8/layout/process4"/>
    <dgm:cxn modelId="{5F21358F-BCEA-EB40-8190-68AB31A2DB77}" type="presParOf" srcId="{FAA144E8-DBC2-5442-9412-50988278FBEC}" destId="{E90D2805-4BDB-5D4F-BED1-CC7CA98E0C47}" srcOrd="2" destOrd="0" presId="urn:microsoft.com/office/officeart/2005/8/layout/process4"/>
    <dgm:cxn modelId="{5721A4F5-4E12-3B41-B2AA-0FB90924013D}" type="presParOf" srcId="{E90D2805-4BDB-5D4F-BED1-CC7CA98E0C47}" destId="{75684808-F455-414C-A440-FB34B383E679}" srcOrd="0" destOrd="0" presId="urn:microsoft.com/office/officeart/2005/8/layout/process4"/>
    <dgm:cxn modelId="{8F2CD03E-3A6E-7B44-8B47-94893DA613B7}" type="presParOf" srcId="{E90D2805-4BDB-5D4F-BED1-CC7CA98E0C47}" destId="{053A678A-6488-D349-AF1F-3AB78074290A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3AADDA1-82FA-4531-AED0-8C979EB0CF04}" type="doc">
      <dgm:prSet loTypeId="urn:microsoft.com/office/officeart/2005/8/layout/process4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F7995B6-4E74-4CB0-9D8C-DF16E3C6CD6E}">
      <dgm:prSet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84DECD1-1E54-4564-9307-6757F20498A7}" type="parTrans" cxnId="{0673497A-8AAA-44EE-A02B-9B2344C47411}">
      <dgm:prSet/>
      <dgm:spPr/>
      <dgm:t>
        <a:bodyPr/>
        <a:lstStyle/>
        <a:p>
          <a:endParaRPr lang="en-US"/>
        </a:p>
      </dgm:t>
    </dgm:pt>
    <dgm:pt modelId="{AD870B0C-CDD8-402A-BF89-8AE1F185F898}" type="sibTrans" cxnId="{0673497A-8AAA-44EE-A02B-9B2344C47411}">
      <dgm:prSet/>
      <dgm:spPr/>
      <dgm:t>
        <a:bodyPr/>
        <a:lstStyle/>
        <a:p>
          <a:endParaRPr lang="en-US"/>
        </a:p>
      </dgm:t>
    </dgm:pt>
    <dgm:pt modelId="{C62463A5-0454-4F67-A783-F3DE88F3517C}">
      <dgm:prSet/>
      <dgm:spPr>
        <a:blipFill>
          <a:blip xmlns:r="http://schemas.openxmlformats.org/officeDocument/2006/relationships" r:embed="rId2"/>
          <a:stretch>
            <a:fillRect b="-307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7598549-B034-48D1-80E3-268C5FD7C4F6}" type="parTrans" cxnId="{AF5608D9-5148-4C87-8CEB-3BB3D961B873}">
      <dgm:prSet/>
      <dgm:spPr/>
      <dgm:t>
        <a:bodyPr/>
        <a:lstStyle/>
        <a:p>
          <a:endParaRPr lang="en-US"/>
        </a:p>
      </dgm:t>
    </dgm:pt>
    <dgm:pt modelId="{F78D6F50-BF8A-457C-AC98-F2E221AEAE32}" type="sibTrans" cxnId="{AF5608D9-5148-4C87-8CEB-3BB3D961B873}">
      <dgm:prSet/>
      <dgm:spPr/>
      <dgm:t>
        <a:bodyPr/>
        <a:lstStyle/>
        <a:p>
          <a:endParaRPr lang="en-US"/>
        </a:p>
      </dgm:t>
    </dgm:pt>
    <dgm:pt modelId="{E93768A0-2766-4F47-8FB3-0E4664A69C15}">
      <dgm:prSet/>
      <dgm:spPr>
        <a:blipFill>
          <a:blip xmlns:r="http://schemas.openxmlformats.org/officeDocument/2006/relationships" r:embed="rId3"/>
          <a:stretch>
            <a:fillRect t="-307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94D419C-D8C5-4B14-894B-BF703E940152}" type="parTrans" cxnId="{B920A171-457E-4D61-9837-87C351723273}">
      <dgm:prSet/>
      <dgm:spPr/>
      <dgm:t>
        <a:bodyPr/>
        <a:lstStyle/>
        <a:p>
          <a:endParaRPr lang="en-US"/>
        </a:p>
      </dgm:t>
    </dgm:pt>
    <dgm:pt modelId="{24CE64D5-E776-4F9B-8951-DC320C8CEDEB}" type="sibTrans" cxnId="{B920A171-457E-4D61-9837-87C351723273}">
      <dgm:prSet/>
      <dgm:spPr/>
      <dgm:t>
        <a:bodyPr/>
        <a:lstStyle/>
        <a:p>
          <a:endParaRPr lang="en-US"/>
        </a:p>
      </dgm:t>
    </dgm:pt>
    <dgm:pt modelId="{C3590DFD-4C19-4B73-BA2C-DC1FDFF2C6E6}">
      <dgm:prSet/>
      <dgm:spPr/>
      <dgm:t>
        <a:bodyPr/>
        <a:lstStyle/>
        <a:p>
          <a:r>
            <a:rPr lang="en-US"/>
            <a:t>A unit of code is </a:t>
          </a:r>
          <a:r>
            <a:rPr lang="en-US" b="1" u="sng"/>
            <a:t>lexically distinguishable</a:t>
          </a:r>
          <a:r>
            <a:rPr lang="en-US"/>
            <a:t> if it has a distinguishing subset</a:t>
          </a:r>
        </a:p>
      </dgm:t>
    </dgm:pt>
    <dgm:pt modelId="{C8F6A44E-BD9C-4334-96E5-84EA4462FC11}" type="parTrans" cxnId="{86BCBF38-961D-4476-AEEF-42B2B4F39A69}">
      <dgm:prSet/>
      <dgm:spPr/>
      <dgm:t>
        <a:bodyPr/>
        <a:lstStyle/>
        <a:p>
          <a:endParaRPr lang="en-US"/>
        </a:p>
      </dgm:t>
    </dgm:pt>
    <dgm:pt modelId="{91877D8C-9303-409C-9568-F14B95061961}" type="sibTrans" cxnId="{86BCBF38-961D-4476-AEEF-42B2B4F39A69}">
      <dgm:prSet/>
      <dgm:spPr/>
      <dgm:t>
        <a:bodyPr/>
        <a:lstStyle/>
        <a:p>
          <a:endParaRPr lang="en-US"/>
        </a:p>
      </dgm:t>
    </dgm:pt>
    <dgm:pt modelId="{D54386B1-55A9-A945-B7F1-CA589D669965}" type="pres">
      <dgm:prSet presAssocID="{B3AADDA1-82FA-4531-AED0-8C979EB0CF04}" presName="Name0" presStyleCnt="0">
        <dgm:presLayoutVars>
          <dgm:dir/>
          <dgm:animLvl val="lvl"/>
          <dgm:resizeHandles val="exact"/>
        </dgm:presLayoutVars>
      </dgm:prSet>
      <dgm:spPr/>
    </dgm:pt>
    <dgm:pt modelId="{A2BB622D-3579-5D4F-814F-CFAB0ABDF9B7}" type="pres">
      <dgm:prSet presAssocID="{C3590DFD-4C19-4B73-BA2C-DC1FDFF2C6E6}" presName="boxAndChildren" presStyleCnt="0"/>
      <dgm:spPr/>
    </dgm:pt>
    <dgm:pt modelId="{EE7AA927-ED32-274D-B748-B86F2EAAD64C}" type="pres">
      <dgm:prSet presAssocID="{C3590DFD-4C19-4B73-BA2C-DC1FDFF2C6E6}" presName="parentTextBox" presStyleLbl="node1" presStyleIdx="0" presStyleCnt="2"/>
      <dgm:spPr/>
    </dgm:pt>
    <dgm:pt modelId="{E216636C-AD2C-F942-843F-7A309DD43F96}" type="pres">
      <dgm:prSet presAssocID="{AD870B0C-CDD8-402A-BF89-8AE1F185F898}" presName="sp" presStyleCnt="0"/>
      <dgm:spPr/>
    </dgm:pt>
    <dgm:pt modelId="{FAA144E8-DBC2-5442-9412-50988278FBEC}" type="pres">
      <dgm:prSet presAssocID="{6F7995B6-4E74-4CB0-9D8C-DF16E3C6CD6E}" presName="arrowAndChildren" presStyleCnt="0"/>
      <dgm:spPr/>
    </dgm:pt>
    <dgm:pt modelId="{ED10B243-8CB1-184C-9D14-1A083BAE787D}" type="pres">
      <dgm:prSet presAssocID="{6F7995B6-4E74-4CB0-9D8C-DF16E3C6CD6E}" presName="parentTextArrow" presStyleLbl="node1" presStyleIdx="0" presStyleCnt="2"/>
      <dgm:spPr/>
    </dgm:pt>
    <dgm:pt modelId="{59BC6CDB-2F57-9F42-99BA-0D93C5CC9175}" type="pres">
      <dgm:prSet presAssocID="{6F7995B6-4E74-4CB0-9D8C-DF16E3C6CD6E}" presName="arrow" presStyleLbl="node1" presStyleIdx="1" presStyleCnt="2"/>
      <dgm:spPr/>
    </dgm:pt>
    <dgm:pt modelId="{E90D2805-4BDB-5D4F-BED1-CC7CA98E0C47}" type="pres">
      <dgm:prSet presAssocID="{6F7995B6-4E74-4CB0-9D8C-DF16E3C6CD6E}" presName="descendantArrow" presStyleCnt="0"/>
      <dgm:spPr/>
    </dgm:pt>
    <dgm:pt modelId="{75684808-F455-414C-A440-FB34B383E679}" type="pres">
      <dgm:prSet presAssocID="{C62463A5-0454-4F67-A783-F3DE88F3517C}" presName="childTextArrow" presStyleLbl="fgAccFollowNode1" presStyleIdx="0" presStyleCnt="2">
        <dgm:presLayoutVars>
          <dgm:bulletEnabled val="1"/>
        </dgm:presLayoutVars>
      </dgm:prSet>
      <dgm:spPr/>
    </dgm:pt>
    <dgm:pt modelId="{053A678A-6488-D349-AF1F-3AB78074290A}" type="pres">
      <dgm:prSet presAssocID="{E93768A0-2766-4F47-8FB3-0E4664A69C15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4490B70C-E81F-9A45-86BD-999EBE229190}" type="presOf" srcId="{C3590DFD-4C19-4B73-BA2C-DC1FDFF2C6E6}" destId="{EE7AA927-ED32-274D-B748-B86F2EAAD64C}" srcOrd="0" destOrd="0" presId="urn:microsoft.com/office/officeart/2005/8/layout/process4"/>
    <dgm:cxn modelId="{2D02DD30-ED74-E144-9A7A-841F8D0AA77A}" type="presOf" srcId="{6F7995B6-4E74-4CB0-9D8C-DF16E3C6CD6E}" destId="{ED10B243-8CB1-184C-9D14-1A083BAE787D}" srcOrd="0" destOrd="0" presId="urn:microsoft.com/office/officeart/2005/8/layout/process4"/>
    <dgm:cxn modelId="{86BCBF38-961D-4476-AEEF-42B2B4F39A69}" srcId="{B3AADDA1-82FA-4531-AED0-8C979EB0CF04}" destId="{C3590DFD-4C19-4B73-BA2C-DC1FDFF2C6E6}" srcOrd="1" destOrd="0" parTransId="{C8F6A44E-BD9C-4334-96E5-84EA4462FC11}" sibTransId="{91877D8C-9303-409C-9568-F14B95061961}"/>
    <dgm:cxn modelId="{AF0EBB3F-778F-D34E-88D6-E769BED368E2}" type="presOf" srcId="{B3AADDA1-82FA-4531-AED0-8C979EB0CF04}" destId="{D54386B1-55A9-A945-B7F1-CA589D669965}" srcOrd="0" destOrd="0" presId="urn:microsoft.com/office/officeart/2005/8/layout/process4"/>
    <dgm:cxn modelId="{84426550-F729-A342-BB38-51AF3B155E60}" type="presOf" srcId="{E93768A0-2766-4F47-8FB3-0E4664A69C15}" destId="{053A678A-6488-D349-AF1F-3AB78074290A}" srcOrd="0" destOrd="0" presId="urn:microsoft.com/office/officeart/2005/8/layout/process4"/>
    <dgm:cxn modelId="{B920A171-457E-4D61-9837-87C351723273}" srcId="{6F7995B6-4E74-4CB0-9D8C-DF16E3C6CD6E}" destId="{E93768A0-2766-4F47-8FB3-0E4664A69C15}" srcOrd="1" destOrd="0" parTransId="{694D419C-D8C5-4B14-894B-BF703E940152}" sibTransId="{24CE64D5-E776-4F9B-8951-DC320C8CEDEB}"/>
    <dgm:cxn modelId="{0673497A-8AAA-44EE-A02B-9B2344C47411}" srcId="{B3AADDA1-82FA-4531-AED0-8C979EB0CF04}" destId="{6F7995B6-4E74-4CB0-9D8C-DF16E3C6CD6E}" srcOrd="0" destOrd="0" parTransId="{D84DECD1-1E54-4564-9307-6757F20498A7}" sibTransId="{AD870B0C-CDD8-402A-BF89-8AE1F185F898}"/>
    <dgm:cxn modelId="{637E1BA3-902F-FE44-B2C1-C4CB013EB165}" type="presOf" srcId="{6F7995B6-4E74-4CB0-9D8C-DF16E3C6CD6E}" destId="{59BC6CDB-2F57-9F42-99BA-0D93C5CC9175}" srcOrd="1" destOrd="0" presId="urn:microsoft.com/office/officeart/2005/8/layout/process4"/>
    <dgm:cxn modelId="{97B089B1-6328-9B49-8805-B7549101229F}" type="presOf" srcId="{C62463A5-0454-4F67-A783-F3DE88F3517C}" destId="{75684808-F455-414C-A440-FB34B383E679}" srcOrd="0" destOrd="0" presId="urn:microsoft.com/office/officeart/2005/8/layout/process4"/>
    <dgm:cxn modelId="{AF5608D9-5148-4C87-8CEB-3BB3D961B873}" srcId="{6F7995B6-4E74-4CB0-9D8C-DF16E3C6CD6E}" destId="{C62463A5-0454-4F67-A783-F3DE88F3517C}" srcOrd="0" destOrd="0" parTransId="{07598549-B034-48D1-80E3-268C5FD7C4F6}" sibTransId="{F78D6F50-BF8A-457C-AC98-F2E221AEAE32}"/>
    <dgm:cxn modelId="{FBCC4B62-2BDC-A64E-8801-739DFC437048}" type="presParOf" srcId="{D54386B1-55A9-A945-B7F1-CA589D669965}" destId="{A2BB622D-3579-5D4F-814F-CFAB0ABDF9B7}" srcOrd="0" destOrd="0" presId="urn:microsoft.com/office/officeart/2005/8/layout/process4"/>
    <dgm:cxn modelId="{BD5A8487-5389-2246-A5C2-6A2C28443D9A}" type="presParOf" srcId="{A2BB622D-3579-5D4F-814F-CFAB0ABDF9B7}" destId="{EE7AA927-ED32-274D-B748-B86F2EAAD64C}" srcOrd="0" destOrd="0" presId="urn:microsoft.com/office/officeart/2005/8/layout/process4"/>
    <dgm:cxn modelId="{535FDEA6-4F67-CF44-A4E3-7A4C713E47FD}" type="presParOf" srcId="{D54386B1-55A9-A945-B7F1-CA589D669965}" destId="{E216636C-AD2C-F942-843F-7A309DD43F96}" srcOrd="1" destOrd="0" presId="urn:microsoft.com/office/officeart/2005/8/layout/process4"/>
    <dgm:cxn modelId="{415B2F55-5F0E-334F-B221-DB4FAD460E9B}" type="presParOf" srcId="{D54386B1-55A9-A945-B7F1-CA589D669965}" destId="{FAA144E8-DBC2-5442-9412-50988278FBEC}" srcOrd="2" destOrd="0" presId="urn:microsoft.com/office/officeart/2005/8/layout/process4"/>
    <dgm:cxn modelId="{26E20DEF-BD3E-434F-8C99-40F4680F3B7F}" type="presParOf" srcId="{FAA144E8-DBC2-5442-9412-50988278FBEC}" destId="{ED10B243-8CB1-184C-9D14-1A083BAE787D}" srcOrd="0" destOrd="0" presId="urn:microsoft.com/office/officeart/2005/8/layout/process4"/>
    <dgm:cxn modelId="{C109FB1B-AE1C-0049-AA03-2E7156FA687A}" type="presParOf" srcId="{FAA144E8-DBC2-5442-9412-50988278FBEC}" destId="{59BC6CDB-2F57-9F42-99BA-0D93C5CC9175}" srcOrd="1" destOrd="0" presId="urn:microsoft.com/office/officeart/2005/8/layout/process4"/>
    <dgm:cxn modelId="{5F21358F-BCEA-EB40-8190-68AB31A2DB77}" type="presParOf" srcId="{FAA144E8-DBC2-5442-9412-50988278FBEC}" destId="{E90D2805-4BDB-5D4F-BED1-CC7CA98E0C47}" srcOrd="2" destOrd="0" presId="urn:microsoft.com/office/officeart/2005/8/layout/process4"/>
    <dgm:cxn modelId="{5721A4F5-4E12-3B41-B2AA-0FB90924013D}" type="presParOf" srcId="{E90D2805-4BDB-5D4F-BED1-CC7CA98E0C47}" destId="{75684808-F455-414C-A440-FB34B383E679}" srcOrd="0" destOrd="0" presId="urn:microsoft.com/office/officeart/2005/8/layout/process4"/>
    <dgm:cxn modelId="{8F2CD03E-3A6E-7B44-8B47-94893DA613B7}" type="presParOf" srcId="{E90D2805-4BDB-5D4F-BED1-CC7CA98E0C47}" destId="{053A678A-6488-D349-AF1F-3AB78074290A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9EDFA15-99DD-4C56-8C85-12D1A17F3E6A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913E53A-5523-4A9E-B9ED-53A416EECC05}">
      <dgm:prSet/>
      <dgm:spPr/>
      <dgm:t>
        <a:bodyPr/>
        <a:lstStyle/>
        <a:p>
          <a:r>
            <a:rPr lang="en-US" dirty="0"/>
            <a:t>RQ1</a:t>
          </a:r>
        </a:p>
      </dgm:t>
    </dgm:pt>
    <dgm:pt modelId="{4F7A75D2-BC40-4E55-BD2C-A2E3AFFAF9EA}" type="parTrans" cxnId="{3B4C8F34-09FD-44AC-A44A-839054E913D3}">
      <dgm:prSet/>
      <dgm:spPr/>
      <dgm:t>
        <a:bodyPr/>
        <a:lstStyle/>
        <a:p>
          <a:endParaRPr lang="en-US"/>
        </a:p>
      </dgm:t>
    </dgm:pt>
    <dgm:pt modelId="{8B24BF19-768E-4270-9894-0086A316F1D7}" type="sibTrans" cxnId="{3B4C8F34-09FD-44AC-A44A-839054E913D3}">
      <dgm:prSet/>
      <dgm:spPr/>
      <dgm:t>
        <a:bodyPr/>
        <a:lstStyle/>
        <a:p>
          <a:endParaRPr lang="en-US"/>
        </a:p>
      </dgm:t>
    </dgm:pt>
    <dgm:pt modelId="{DB71E52F-4A0A-4E21-BA4C-293C315A34DA}">
      <dgm:prSet/>
      <dgm:spPr/>
      <dgm:t>
        <a:bodyPr/>
        <a:lstStyle/>
        <a:p>
          <a:r>
            <a:rPr lang="en-US" dirty="0"/>
            <a:t>How many units of code are lexically distinguishable?</a:t>
          </a:r>
        </a:p>
      </dgm:t>
    </dgm:pt>
    <dgm:pt modelId="{F6BC3EE2-9DF5-44A0-943B-82FC0647D928}" type="parTrans" cxnId="{0F6F3BED-6921-4CFF-82F8-07D4FA15BA8B}">
      <dgm:prSet/>
      <dgm:spPr/>
      <dgm:t>
        <a:bodyPr/>
        <a:lstStyle/>
        <a:p>
          <a:endParaRPr lang="en-US"/>
        </a:p>
      </dgm:t>
    </dgm:pt>
    <dgm:pt modelId="{6783AE54-3617-4C9D-B7CD-18F6B18791C7}" type="sibTrans" cxnId="{0F6F3BED-6921-4CFF-82F8-07D4FA15BA8B}">
      <dgm:prSet/>
      <dgm:spPr/>
      <dgm:t>
        <a:bodyPr/>
        <a:lstStyle/>
        <a:p>
          <a:endParaRPr lang="en-US"/>
        </a:p>
      </dgm:t>
    </dgm:pt>
    <dgm:pt modelId="{31091C29-4442-4C5C-A34F-AF9596719CF2}">
      <dgm:prSet/>
      <dgm:spPr/>
      <dgm:t>
        <a:bodyPr/>
        <a:lstStyle/>
        <a:p>
          <a:r>
            <a:rPr lang="en-US" dirty="0"/>
            <a:t>RQ2</a:t>
          </a:r>
        </a:p>
      </dgm:t>
    </dgm:pt>
    <dgm:pt modelId="{6EFA61D0-CBD4-49DA-9102-D7C3B74507AA}" type="parTrans" cxnId="{8CDACF10-1EC4-41EA-9C84-80BD2A53409E}">
      <dgm:prSet/>
      <dgm:spPr/>
      <dgm:t>
        <a:bodyPr/>
        <a:lstStyle/>
        <a:p>
          <a:endParaRPr lang="en-US"/>
        </a:p>
      </dgm:t>
    </dgm:pt>
    <dgm:pt modelId="{F17D8982-9362-4AB2-98F9-50E2F7491ED8}" type="sibTrans" cxnId="{8CDACF10-1EC4-41EA-9C84-80BD2A53409E}">
      <dgm:prSet/>
      <dgm:spPr/>
      <dgm:t>
        <a:bodyPr/>
        <a:lstStyle/>
        <a:p>
          <a:endParaRPr lang="en-US"/>
        </a:p>
      </dgm:t>
    </dgm:pt>
    <dgm:pt modelId="{9F38AC16-89A5-44E4-B2B5-0DD0F6323682}">
      <dgm:prSet/>
      <dgm:spPr/>
      <dgm:t>
        <a:bodyPr/>
        <a:lstStyle/>
        <a:p>
          <a:r>
            <a:rPr lang="en-US" dirty="0"/>
            <a:t>How much of code is needed to distinguish?</a:t>
          </a:r>
        </a:p>
      </dgm:t>
    </dgm:pt>
    <dgm:pt modelId="{262615FD-C08C-4AA5-A893-5310D6D00FB7}" type="parTrans" cxnId="{56273467-8792-4C4E-917F-C2510D0C9F6A}">
      <dgm:prSet/>
      <dgm:spPr/>
      <dgm:t>
        <a:bodyPr/>
        <a:lstStyle/>
        <a:p>
          <a:endParaRPr lang="en-US"/>
        </a:p>
      </dgm:t>
    </dgm:pt>
    <dgm:pt modelId="{A418A2FE-9C12-4095-992B-F6F757D32256}" type="sibTrans" cxnId="{56273467-8792-4C4E-917F-C2510D0C9F6A}">
      <dgm:prSet/>
      <dgm:spPr/>
      <dgm:t>
        <a:bodyPr/>
        <a:lstStyle/>
        <a:p>
          <a:endParaRPr lang="en-US"/>
        </a:p>
      </dgm:t>
    </dgm:pt>
    <dgm:pt modelId="{28D94098-F6E0-4484-A381-A28BF14D1C34}">
      <dgm:prSet/>
      <dgm:spPr/>
      <dgm:t>
        <a:bodyPr/>
        <a:lstStyle/>
        <a:p>
          <a:r>
            <a:rPr lang="en-US" dirty="0"/>
            <a:t>RQ3</a:t>
          </a:r>
        </a:p>
      </dgm:t>
    </dgm:pt>
    <dgm:pt modelId="{12EEF9EA-1555-4A67-B173-AACB4D41CA22}" type="parTrans" cxnId="{65D3620D-2A66-4111-8847-CB2EDE98792D}">
      <dgm:prSet/>
      <dgm:spPr/>
      <dgm:t>
        <a:bodyPr/>
        <a:lstStyle/>
        <a:p>
          <a:endParaRPr lang="en-US"/>
        </a:p>
      </dgm:t>
    </dgm:pt>
    <dgm:pt modelId="{4FDABFFF-1E39-41EB-993A-B854EBE94EBF}" type="sibTrans" cxnId="{65D3620D-2A66-4111-8847-CB2EDE98792D}">
      <dgm:prSet/>
      <dgm:spPr/>
      <dgm:t>
        <a:bodyPr/>
        <a:lstStyle/>
        <a:p>
          <a:endParaRPr lang="en-US"/>
        </a:p>
      </dgm:t>
    </dgm:pt>
    <dgm:pt modelId="{036C5D94-4DFE-4049-B253-17D9E9D110C0}">
      <dgm:prSet/>
      <dgm:spPr/>
      <dgm:t>
        <a:bodyPr/>
        <a:lstStyle/>
        <a:p>
          <a:r>
            <a:rPr lang="en-US" dirty="0"/>
            <a:t>What is a natural, minimal lexicon?</a:t>
          </a:r>
        </a:p>
      </dgm:t>
    </dgm:pt>
    <dgm:pt modelId="{A169804C-A7C7-4302-9441-3E6FE786E1AB}" type="parTrans" cxnId="{147D44C7-AEF7-4576-9686-F95B0AD9D33A}">
      <dgm:prSet/>
      <dgm:spPr/>
      <dgm:t>
        <a:bodyPr/>
        <a:lstStyle/>
        <a:p>
          <a:endParaRPr lang="en-US"/>
        </a:p>
      </dgm:t>
    </dgm:pt>
    <dgm:pt modelId="{5B82BB59-D0CF-4C09-BAC2-103804DE8200}" type="sibTrans" cxnId="{147D44C7-AEF7-4576-9686-F95B0AD9D33A}">
      <dgm:prSet/>
      <dgm:spPr/>
      <dgm:t>
        <a:bodyPr/>
        <a:lstStyle/>
        <a:p>
          <a:endParaRPr lang="en-US"/>
        </a:p>
      </dgm:t>
    </dgm:pt>
    <dgm:pt modelId="{E494897C-B761-774D-B5B2-C6939F6F6865}" type="pres">
      <dgm:prSet presAssocID="{89EDFA15-99DD-4C56-8C85-12D1A17F3E6A}" presName="Name0" presStyleCnt="0">
        <dgm:presLayoutVars>
          <dgm:dir/>
          <dgm:animLvl val="lvl"/>
          <dgm:resizeHandles val="exact"/>
        </dgm:presLayoutVars>
      </dgm:prSet>
      <dgm:spPr/>
    </dgm:pt>
    <dgm:pt modelId="{F24ED3B7-DB2F-8B4F-8E1B-C5B0EB945D88}" type="pres">
      <dgm:prSet presAssocID="{1913E53A-5523-4A9E-B9ED-53A416EECC05}" presName="composite" presStyleCnt="0"/>
      <dgm:spPr/>
    </dgm:pt>
    <dgm:pt modelId="{D5763E14-61D1-3A4B-9CF0-D2C9AF31FE75}" type="pres">
      <dgm:prSet presAssocID="{1913E53A-5523-4A9E-B9ED-53A416EECC0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8467EAD-1C83-574A-98E5-532C69EE5B1F}" type="pres">
      <dgm:prSet presAssocID="{1913E53A-5523-4A9E-B9ED-53A416EECC05}" presName="desTx" presStyleLbl="alignAccFollowNode1" presStyleIdx="0" presStyleCnt="3">
        <dgm:presLayoutVars>
          <dgm:bulletEnabled val="1"/>
        </dgm:presLayoutVars>
      </dgm:prSet>
      <dgm:spPr/>
    </dgm:pt>
    <dgm:pt modelId="{628A973F-DA0A-0242-B7AA-632C97AD6194}" type="pres">
      <dgm:prSet presAssocID="{8B24BF19-768E-4270-9894-0086A316F1D7}" presName="space" presStyleCnt="0"/>
      <dgm:spPr/>
    </dgm:pt>
    <dgm:pt modelId="{4EC97277-EB10-D041-A6D3-1D8C28FD2BEC}" type="pres">
      <dgm:prSet presAssocID="{31091C29-4442-4C5C-A34F-AF9596719CF2}" presName="composite" presStyleCnt="0"/>
      <dgm:spPr/>
    </dgm:pt>
    <dgm:pt modelId="{EA7864B4-631D-954B-8036-22D4F253D11E}" type="pres">
      <dgm:prSet presAssocID="{31091C29-4442-4C5C-A34F-AF9596719CF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B13957A-5252-D346-9A8C-AD680A0F21AA}" type="pres">
      <dgm:prSet presAssocID="{31091C29-4442-4C5C-A34F-AF9596719CF2}" presName="desTx" presStyleLbl="alignAccFollowNode1" presStyleIdx="1" presStyleCnt="3">
        <dgm:presLayoutVars>
          <dgm:bulletEnabled val="1"/>
        </dgm:presLayoutVars>
      </dgm:prSet>
      <dgm:spPr/>
    </dgm:pt>
    <dgm:pt modelId="{D48B3B03-80E7-474A-AD5E-EF9FE8FFAEA8}" type="pres">
      <dgm:prSet presAssocID="{F17D8982-9362-4AB2-98F9-50E2F7491ED8}" presName="space" presStyleCnt="0"/>
      <dgm:spPr/>
    </dgm:pt>
    <dgm:pt modelId="{04D76205-0532-8041-938F-ED6D11C37CFE}" type="pres">
      <dgm:prSet presAssocID="{28D94098-F6E0-4484-A381-A28BF14D1C34}" presName="composite" presStyleCnt="0"/>
      <dgm:spPr/>
    </dgm:pt>
    <dgm:pt modelId="{E5533C5B-ECD6-FC4F-94FD-5AB032B7134A}" type="pres">
      <dgm:prSet presAssocID="{28D94098-F6E0-4484-A381-A28BF14D1C3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7A43AFC-A1A3-9C43-A0D7-8347F113A7AC}" type="pres">
      <dgm:prSet presAssocID="{28D94098-F6E0-4484-A381-A28BF14D1C3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5D3620D-2A66-4111-8847-CB2EDE98792D}" srcId="{89EDFA15-99DD-4C56-8C85-12D1A17F3E6A}" destId="{28D94098-F6E0-4484-A381-A28BF14D1C34}" srcOrd="2" destOrd="0" parTransId="{12EEF9EA-1555-4A67-B173-AACB4D41CA22}" sibTransId="{4FDABFFF-1E39-41EB-993A-B854EBE94EBF}"/>
    <dgm:cxn modelId="{8CDACF10-1EC4-41EA-9C84-80BD2A53409E}" srcId="{89EDFA15-99DD-4C56-8C85-12D1A17F3E6A}" destId="{31091C29-4442-4C5C-A34F-AF9596719CF2}" srcOrd="1" destOrd="0" parTransId="{6EFA61D0-CBD4-49DA-9102-D7C3B74507AA}" sibTransId="{F17D8982-9362-4AB2-98F9-50E2F7491ED8}"/>
    <dgm:cxn modelId="{BCE4F712-597E-694E-B4B0-A2A1F9559B10}" type="presOf" srcId="{036C5D94-4DFE-4049-B253-17D9E9D110C0}" destId="{57A43AFC-A1A3-9C43-A0D7-8347F113A7AC}" srcOrd="0" destOrd="0" presId="urn:microsoft.com/office/officeart/2005/8/layout/hList1"/>
    <dgm:cxn modelId="{BEE85827-1EEE-3B49-94D1-6F1AF7558A9E}" type="presOf" srcId="{1913E53A-5523-4A9E-B9ED-53A416EECC05}" destId="{D5763E14-61D1-3A4B-9CF0-D2C9AF31FE75}" srcOrd="0" destOrd="0" presId="urn:microsoft.com/office/officeart/2005/8/layout/hList1"/>
    <dgm:cxn modelId="{3B4C8F34-09FD-44AC-A44A-839054E913D3}" srcId="{89EDFA15-99DD-4C56-8C85-12D1A17F3E6A}" destId="{1913E53A-5523-4A9E-B9ED-53A416EECC05}" srcOrd="0" destOrd="0" parTransId="{4F7A75D2-BC40-4E55-BD2C-A2E3AFFAF9EA}" sibTransId="{8B24BF19-768E-4270-9894-0086A316F1D7}"/>
    <dgm:cxn modelId="{2F24F14C-BFCB-2040-A18A-8BCAE75BE7FE}" type="presOf" srcId="{28D94098-F6E0-4484-A381-A28BF14D1C34}" destId="{E5533C5B-ECD6-FC4F-94FD-5AB032B7134A}" srcOrd="0" destOrd="0" presId="urn:microsoft.com/office/officeart/2005/8/layout/hList1"/>
    <dgm:cxn modelId="{56273467-8792-4C4E-917F-C2510D0C9F6A}" srcId="{31091C29-4442-4C5C-A34F-AF9596719CF2}" destId="{9F38AC16-89A5-44E4-B2B5-0DD0F6323682}" srcOrd="0" destOrd="0" parTransId="{262615FD-C08C-4AA5-A893-5310D6D00FB7}" sibTransId="{A418A2FE-9C12-4095-992B-F6F757D32256}"/>
    <dgm:cxn modelId="{0911C56E-32BD-6A41-B3ED-0CE96A3C6F31}" type="presOf" srcId="{89EDFA15-99DD-4C56-8C85-12D1A17F3E6A}" destId="{E494897C-B761-774D-B5B2-C6939F6F6865}" srcOrd="0" destOrd="0" presId="urn:microsoft.com/office/officeart/2005/8/layout/hList1"/>
    <dgm:cxn modelId="{FF0CA074-6FD0-C54F-9122-8193AC78F51F}" type="presOf" srcId="{9F38AC16-89A5-44E4-B2B5-0DD0F6323682}" destId="{8B13957A-5252-D346-9A8C-AD680A0F21AA}" srcOrd="0" destOrd="0" presId="urn:microsoft.com/office/officeart/2005/8/layout/hList1"/>
    <dgm:cxn modelId="{6FE55F97-9ED0-EA4B-977B-4C3B0CFA3DF6}" type="presOf" srcId="{DB71E52F-4A0A-4E21-BA4C-293C315A34DA}" destId="{B8467EAD-1C83-574A-98E5-532C69EE5B1F}" srcOrd="0" destOrd="0" presId="urn:microsoft.com/office/officeart/2005/8/layout/hList1"/>
    <dgm:cxn modelId="{B211A6A5-3A76-5444-844E-D22BE7734F95}" type="presOf" srcId="{31091C29-4442-4C5C-A34F-AF9596719CF2}" destId="{EA7864B4-631D-954B-8036-22D4F253D11E}" srcOrd="0" destOrd="0" presId="urn:microsoft.com/office/officeart/2005/8/layout/hList1"/>
    <dgm:cxn modelId="{147D44C7-AEF7-4576-9686-F95B0AD9D33A}" srcId="{28D94098-F6E0-4484-A381-A28BF14D1C34}" destId="{036C5D94-4DFE-4049-B253-17D9E9D110C0}" srcOrd="0" destOrd="0" parTransId="{A169804C-A7C7-4302-9441-3E6FE786E1AB}" sibTransId="{5B82BB59-D0CF-4C09-BAC2-103804DE8200}"/>
    <dgm:cxn modelId="{0F6F3BED-6921-4CFF-82F8-07D4FA15BA8B}" srcId="{1913E53A-5523-4A9E-B9ED-53A416EECC05}" destId="{DB71E52F-4A0A-4E21-BA4C-293C315A34DA}" srcOrd="0" destOrd="0" parTransId="{F6BC3EE2-9DF5-44A0-943B-82FC0647D928}" sibTransId="{6783AE54-3617-4C9D-B7CD-18F6B18791C7}"/>
    <dgm:cxn modelId="{054EE7C4-725C-E740-89E8-3C8E58ADD416}" type="presParOf" srcId="{E494897C-B761-774D-B5B2-C6939F6F6865}" destId="{F24ED3B7-DB2F-8B4F-8E1B-C5B0EB945D88}" srcOrd="0" destOrd="0" presId="urn:microsoft.com/office/officeart/2005/8/layout/hList1"/>
    <dgm:cxn modelId="{91B70CC4-E8EF-964F-B05B-C7D65E1157C8}" type="presParOf" srcId="{F24ED3B7-DB2F-8B4F-8E1B-C5B0EB945D88}" destId="{D5763E14-61D1-3A4B-9CF0-D2C9AF31FE75}" srcOrd="0" destOrd="0" presId="urn:microsoft.com/office/officeart/2005/8/layout/hList1"/>
    <dgm:cxn modelId="{C3EAA06B-01E4-E642-A08B-FC0999FBB2F7}" type="presParOf" srcId="{F24ED3B7-DB2F-8B4F-8E1B-C5B0EB945D88}" destId="{B8467EAD-1C83-574A-98E5-532C69EE5B1F}" srcOrd="1" destOrd="0" presId="urn:microsoft.com/office/officeart/2005/8/layout/hList1"/>
    <dgm:cxn modelId="{36052825-6527-FC42-B0D7-A6BE3A8E0B87}" type="presParOf" srcId="{E494897C-B761-774D-B5B2-C6939F6F6865}" destId="{628A973F-DA0A-0242-B7AA-632C97AD6194}" srcOrd="1" destOrd="0" presId="urn:microsoft.com/office/officeart/2005/8/layout/hList1"/>
    <dgm:cxn modelId="{FE79E9E8-95C2-D747-9B1B-02C18E14808E}" type="presParOf" srcId="{E494897C-B761-774D-B5B2-C6939F6F6865}" destId="{4EC97277-EB10-D041-A6D3-1D8C28FD2BEC}" srcOrd="2" destOrd="0" presId="urn:microsoft.com/office/officeart/2005/8/layout/hList1"/>
    <dgm:cxn modelId="{D0E0E7F0-4380-E84D-8A59-4E02BEF9CD52}" type="presParOf" srcId="{4EC97277-EB10-D041-A6D3-1D8C28FD2BEC}" destId="{EA7864B4-631D-954B-8036-22D4F253D11E}" srcOrd="0" destOrd="0" presId="urn:microsoft.com/office/officeart/2005/8/layout/hList1"/>
    <dgm:cxn modelId="{2953CBFA-0E76-404D-8B9C-8D5C3C16BF65}" type="presParOf" srcId="{4EC97277-EB10-D041-A6D3-1D8C28FD2BEC}" destId="{8B13957A-5252-D346-9A8C-AD680A0F21AA}" srcOrd="1" destOrd="0" presId="urn:microsoft.com/office/officeart/2005/8/layout/hList1"/>
    <dgm:cxn modelId="{F14DAB21-FE4D-9041-AEC7-31501F76CCDC}" type="presParOf" srcId="{E494897C-B761-774D-B5B2-C6939F6F6865}" destId="{D48B3B03-80E7-474A-AD5E-EF9FE8FFAEA8}" srcOrd="3" destOrd="0" presId="urn:microsoft.com/office/officeart/2005/8/layout/hList1"/>
    <dgm:cxn modelId="{D3A47432-30F3-A94B-9134-F7E96E86046F}" type="presParOf" srcId="{E494897C-B761-774D-B5B2-C6939F6F6865}" destId="{04D76205-0532-8041-938F-ED6D11C37CFE}" srcOrd="4" destOrd="0" presId="urn:microsoft.com/office/officeart/2005/8/layout/hList1"/>
    <dgm:cxn modelId="{3C167150-71A5-C64F-B365-72528EE86DB3}" type="presParOf" srcId="{04D76205-0532-8041-938F-ED6D11C37CFE}" destId="{E5533C5B-ECD6-FC4F-94FD-5AB032B7134A}" srcOrd="0" destOrd="0" presId="urn:microsoft.com/office/officeart/2005/8/layout/hList1"/>
    <dgm:cxn modelId="{E828B730-DCD8-3647-88A9-9001C52C4649}" type="presParOf" srcId="{04D76205-0532-8041-938F-ED6D11C37CFE}" destId="{57A43AFC-A1A3-9C43-A0D7-8347F113A7A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1D2F816-3053-42CC-9433-91E794301A47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04204A-9745-4036-90F3-95A402CCBCE8}">
      <dgm:prSet/>
      <dgm:spPr/>
      <dgm:t>
        <a:bodyPr/>
        <a:lstStyle/>
        <a:p>
          <a:r>
            <a:rPr lang="en-US" dirty="0"/>
            <a:t>A MINSET is our proposal of a formal definition of key ideas (“wheat”).</a:t>
          </a:r>
        </a:p>
      </dgm:t>
    </dgm:pt>
    <dgm:pt modelId="{824BC758-0313-44A4-9532-168D914295E1}" type="parTrans" cxnId="{16CC617E-F79E-4CEA-9507-F62A7FE8350D}">
      <dgm:prSet/>
      <dgm:spPr/>
      <dgm:t>
        <a:bodyPr/>
        <a:lstStyle/>
        <a:p>
          <a:endParaRPr lang="en-US"/>
        </a:p>
      </dgm:t>
    </dgm:pt>
    <dgm:pt modelId="{03CB377B-DA2F-4603-8297-CA86483FC375}" type="sibTrans" cxnId="{16CC617E-F79E-4CEA-9507-F62A7FE8350D}">
      <dgm:prSet/>
      <dgm:spPr/>
      <dgm:t>
        <a:bodyPr/>
        <a:lstStyle/>
        <a:p>
          <a:endParaRPr lang="en-US"/>
        </a:p>
      </dgm:t>
    </dgm:pt>
    <dgm:pt modelId="{38B867E7-4412-4133-B41F-FD9DBC50473D}">
      <dgm:prSet/>
      <dgm:spPr/>
      <dgm:t>
        <a:bodyPr/>
        <a:lstStyle/>
        <a:p>
          <a:r>
            <a:rPr lang="en-US" dirty="0"/>
            <a:t>Investigate to natural language corpora.</a:t>
          </a:r>
        </a:p>
      </dgm:t>
    </dgm:pt>
    <dgm:pt modelId="{35AD5068-15AB-4AD9-A2EA-D6C1ED6D36B7}" type="parTrans" cxnId="{E4ACDA5C-39A8-4FC4-AF02-C9A3910E4963}">
      <dgm:prSet/>
      <dgm:spPr/>
      <dgm:t>
        <a:bodyPr/>
        <a:lstStyle/>
        <a:p>
          <a:endParaRPr lang="en-US"/>
        </a:p>
      </dgm:t>
    </dgm:pt>
    <dgm:pt modelId="{EDA42901-B16F-4E3A-A8DA-058C5D414B6A}" type="sibTrans" cxnId="{E4ACDA5C-39A8-4FC4-AF02-C9A3910E4963}">
      <dgm:prSet/>
      <dgm:spPr/>
      <dgm:t>
        <a:bodyPr/>
        <a:lstStyle/>
        <a:p>
          <a:endParaRPr lang="en-US"/>
        </a:p>
      </dgm:t>
    </dgm:pt>
    <dgm:pt modelId="{6A5F156B-7D51-47CC-AE7E-8BD84B87DA5E}">
      <dgm:prSet/>
      <dgm:spPr/>
      <dgm:t>
        <a:bodyPr/>
        <a:lstStyle/>
        <a:p>
          <a:r>
            <a:rPr lang="en-US"/>
            <a:t>Experiment over other programming languages.</a:t>
          </a:r>
        </a:p>
      </dgm:t>
    </dgm:pt>
    <dgm:pt modelId="{BD01DEED-2A82-4576-B1BA-5EE7CE4641D8}" type="parTrans" cxnId="{AF463F4B-EE77-44E8-AFC6-35CBCF471BD6}">
      <dgm:prSet/>
      <dgm:spPr/>
      <dgm:t>
        <a:bodyPr/>
        <a:lstStyle/>
        <a:p>
          <a:endParaRPr lang="en-US"/>
        </a:p>
      </dgm:t>
    </dgm:pt>
    <dgm:pt modelId="{AFA935C8-4859-4E87-841C-94AD3DBFD685}" type="sibTrans" cxnId="{AF463F4B-EE77-44E8-AFC6-35CBCF471BD6}">
      <dgm:prSet/>
      <dgm:spPr/>
      <dgm:t>
        <a:bodyPr/>
        <a:lstStyle/>
        <a:p>
          <a:endParaRPr lang="en-US"/>
        </a:p>
      </dgm:t>
    </dgm:pt>
    <dgm:pt modelId="{B137A566-845D-4F4A-89CC-5AF12056FC13}">
      <dgm:prSet/>
      <dgm:spPr/>
      <dgm:t>
        <a:bodyPr/>
        <a:lstStyle/>
        <a:p>
          <a:r>
            <a:rPr lang="en-US" dirty="0"/>
            <a:t>Experiment over web documents retrieved by Google.</a:t>
          </a:r>
        </a:p>
      </dgm:t>
    </dgm:pt>
    <dgm:pt modelId="{86224BD1-C867-4919-BC64-D066B9E26672}" type="parTrans" cxnId="{149C8590-21EE-4FE4-B999-F72ABA0EFE25}">
      <dgm:prSet/>
      <dgm:spPr/>
      <dgm:t>
        <a:bodyPr/>
        <a:lstStyle/>
        <a:p>
          <a:endParaRPr lang="en-US"/>
        </a:p>
      </dgm:t>
    </dgm:pt>
    <dgm:pt modelId="{3C3E1846-4E8C-4541-B8E1-0195A5A6D0A8}" type="sibTrans" cxnId="{149C8590-21EE-4FE4-B999-F72ABA0EFE25}">
      <dgm:prSet/>
      <dgm:spPr/>
      <dgm:t>
        <a:bodyPr/>
        <a:lstStyle/>
        <a:p>
          <a:endParaRPr lang="en-US"/>
        </a:p>
      </dgm:t>
    </dgm:pt>
    <dgm:pt modelId="{A6F74038-241E-F347-971D-A574A23A8E92}" type="pres">
      <dgm:prSet presAssocID="{A1D2F816-3053-42CC-9433-91E794301A47}" presName="CompostProcess" presStyleCnt="0">
        <dgm:presLayoutVars>
          <dgm:dir/>
          <dgm:resizeHandles val="exact"/>
        </dgm:presLayoutVars>
      </dgm:prSet>
      <dgm:spPr/>
    </dgm:pt>
    <dgm:pt modelId="{A95E0FB0-DE40-494E-AFA3-6E268CE892A0}" type="pres">
      <dgm:prSet presAssocID="{A1D2F816-3053-42CC-9433-91E794301A47}" presName="arrow" presStyleLbl="bgShp" presStyleIdx="0" presStyleCnt="1"/>
      <dgm:spPr/>
    </dgm:pt>
    <dgm:pt modelId="{215FC99F-11CA-914C-9E0A-D53FA00F07CE}" type="pres">
      <dgm:prSet presAssocID="{A1D2F816-3053-42CC-9433-91E794301A47}" presName="linearProcess" presStyleCnt="0"/>
      <dgm:spPr/>
    </dgm:pt>
    <dgm:pt modelId="{1CD4B33C-D2E9-4347-B2D8-20ED740D7B03}" type="pres">
      <dgm:prSet presAssocID="{FD04204A-9745-4036-90F3-95A402CCBCE8}" presName="textNode" presStyleLbl="node1" presStyleIdx="0" presStyleCnt="4">
        <dgm:presLayoutVars>
          <dgm:bulletEnabled val="1"/>
        </dgm:presLayoutVars>
      </dgm:prSet>
      <dgm:spPr/>
    </dgm:pt>
    <dgm:pt modelId="{5113F91E-F505-FE4C-ACA5-340FF2C878DF}" type="pres">
      <dgm:prSet presAssocID="{03CB377B-DA2F-4603-8297-CA86483FC375}" presName="sibTrans" presStyleCnt="0"/>
      <dgm:spPr/>
    </dgm:pt>
    <dgm:pt modelId="{743545FC-1AC4-BE42-B804-87AD7F58AE17}" type="pres">
      <dgm:prSet presAssocID="{38B867E7-4412-4133-B41F-FD9DBC50473D}" presName="textNode" presStyleLbl="node1" presStyleIdx="1" presStyleCnt="4">
        <dgm:presLayoutVars>
          <dgm:bulletEnabled val="1"/>
        </dgm:presLayoutVars>
      </dgm:prSet>
      <dgm:spPr/>
    </dgm:pt>
    <dgm:pt modelId="{61E51E8F-892A-4B43-8740-7FA545B6A98A}" type="pres">
      <dgm:prSet presAssocID="{EDA42901-B16F-4E3A-A8DA-058C5D414B6A}" presName="sibTrans" presStyleCnt="0"/>
      <dgm:spPr/>
    </dgm:pt>
    <dgm:pt modelId="{FDFAFBC7-94B1-E54F-A89E-51EEB06F3840}" type="pres">
      <dgm:prSet presAssocID="{6A5F156B-7D51-47CC-AE7E-8BD84B87DA5E}" presName="textNode" presStyleLbl="node1" presStyleIdx="2" presStyleCnt="4">
        <dgm:presLayoutVars>
          <dgm:bulletEnabled val="1"/>
        </dgm:presLayoutVars>
      </dgm:prSet>
      <dgm:spPr/>
    </dgm:pt>
    <dgm:pt modelId="{D17641A3-1556-8F4D-B5CA-FBD52D4DA36B}" type="pres">
      <dgm:prSet presAssocID="{AFA935C8-4859-4E87-841C-94AD3DBFD685}" presName="sibTrans" presStyleCnt="0"/>
      <dgm:spPr/>
    </dgm:pt>
    <dgm:pt modelId="{4ABE1B33-D6C8-DE46-8D4A-6A968274B606}" type="pres">
      <dgm:prSet presAssocID="{B137A566-845D-4F4A-89CC-5AF12056FC1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457270D-0D93-8F42-B23F-A2E89FFD91CE}" type="presOf" srcId="{B137A566-845D-4F4A-89CC-5AF12056FC13}" destId="{4ABE1B33-D6C8-DE46-8D4A-6A968274B606}" srcOrd="0" destOrd="0" presId="urn:microsoft.com/office/officeart/2005/8/layout/hProcess9"/>
    <dgm:cxn modelId="{F8CBDF36-1B8E-6D45-8F62-22F963840F70}" type="presOf" srcId="{6A5F156B-7D51-47CC-AE7E-8BD84B87DA5E}" destId="{FDFAFBC7-94B1-E54F-A89E-51EEB06F3840}" srcOrd="0" destOrd="0" presId="urn:microsoft.com/office/officeart/2005/8/layout/hProcess9"/>
    <dgm:cxn modelId="{C7E93D37-F8BA-E74A-A4D0-29FDAEDD762D}" type="presOf" srcId="{38B867E7-4412-4133-B41F-FD9DBC50473D}" destId="{743545FC-1AC4-BE42-B804-87AD7F58AE17}" srcOrd="0" destOrd="0" presId="urn:microsoft.com/office/officeart/2005/8/layout/hProcess9"/>
    <dgm:cxn modelId="{AF463F4B-EE77-44E8-AFC6-35CBCF471BD6}" srcId="{A1D2F816-3053-42CC-9433-91E794301A47}" destId="{6A5F156B-7D51-47CC-AE7E-8BD84B87DA5E}" srcOrd="2" destOrd="0" parTransId="{BD01DEED-2A82-4576-B1BA-5EE7CE4641D8}" sibTransId="{AFA935C8-4859-4E87-841C-94AD3DBFD685}"/>
    <dgm:cxn modelId="{4BA0D755-54B3-2E41-B251-52682F3ACCB3}" type="presOf" srcId="{FD04204A-9745-4036-90F3-95A402CCBCE8}" destId="{1CD4B33C-D2E9-4347-B2D8-20ED740D7B03}" srcOrd="0" destOrd="0" presId="urn:microsoft.com/office/officeart/2005/8/layout/hProcess9"/>
    <dgm:cxn modelId="{E4ACDA5C-39A8-4FC4-AF02-C9A3910E4963}" srcId="{A1D2F816-3053-42CC-9433-91E794301A47}" destId="{38B867E7-4412-4133-B41F-FD9DBC50473D}" srcOrd="1" destOrd="0" parTransId="{35AD5068-15AB-4AD9-A2EA-D6C1ED6D36B7}" sibTransId="{EDA42901-B16F-4E3A-A8DA-058C5D414B6A}"/>
    <dgm:cxn modelId="{16CC617E-F79E-4CEA-9507-F62A7FE8350D}" srcId="{A1D2F816-3053-42CC-9433-91E794301A47}" destId="{FD04204A-9745-4036-90F3-95A402CCBCE8}" srcOrd="0" destOrd="0" parTransId="{824BC758-0313-44A4-9532-168D914295E1}" sibTransId="{03CB377B-DA2F-4603-8297-CA86483FC375}"/>
    <dgm:cxn modelId="{8203A283-2898-5A4E-B60E-1DE468C8B488}" type="presOf" srcId="{A1D2F816-3053-42CC-9433-91E794301A47}" destId="{A6F74038-241E-F347-971D-A574A23A8E92}" srcOrd="0" destOrd="0" presId="urn:microsoft.com/office/officeart/2005/8/layout/hProcess9"/>
    <dgm:cxn modelId="{149C8590-21EE-4FE4-B999-F72ABA0EFE25}" srcId="{A1D2F816-3053-42CC-9433-91E794301A47}" destId="{B137A566-845D-4F4A-89CC-5AF12056FC13}" srcOrd="3" destOrd="0" parTransId="{86224BD1-C867-4919-BC64-D066B9E26672}" sibTransId="{3C3E1846-4E8C-4541-B8E1-0195A5A6D0A8}"/>
    <dgm:cxn modelId="{02F58EC3-ABB5-6D47-9D42-8EA7D2517ACB}" type="presParOf" srcId="{A6F74038-241E-F347-971D-A574A23A8E92}" destId="{A95E0FB0-DE40-494E-AFA3-6E268CE892A0}" srcOrd="0" destOrd="0" presId="urn:microsoft.com/office/officeart/2005/8/layout/hProcess9"/>
    <dgm:cxn modelId="{6006D430-D9B1-A242-8887-EB1F75EE557B}" type="presParOf" srcId="{A6F74038-241E-F347-971D-A574A23A8E92}" destId="{215FC99F-11CA-914C-9E0A-D53FA00F07CE}" srcOrd="1" destOrd="0" presId="urn:microsoft.com/office/officeart/2005/8/layout/hProcess9"/>
    <dgm:cxn modelId="{4C27CC1D-DFA7-E14A-9838-9631137427B9}" type="presParOf" srcId="{215FC99F-11CA-914C-9E0A-D53FA00F07CE}" destId="{1CD4B33C-D2E9-4347-B2D8-20ED740D7B03}" srcOrd="0" destOrd="0" presId="urn:microsoft.com/office/officeart/2005/8/layout/hProcess9"/>
    <dgm:cxn modelId="{60B0C3FA-0325-2E4A-B4D5-141DBC4F3044}" type="presParOf" srcId="{215FC99F-11CA-914C-9E0A-D53FA00F07CE}" destId="{5113F91E-F505-FE4C-ACA5-340FF2C878DF}" srcOrd="1" destOrd="0" presId="urn:microsoft.com/office/officeart/2005/8/layout/hProcess9"/>
    <dgm:cxn modelId="{5297E39C-E385-0C40-B9D0-545089514A93}" type="presParOf" srcId="{215FC99F-11CA-914C-9E0A-D53FA00F07CE}" destId="{743545FC-1AC4-BE42-B804-87AD7F58AE17}" srcOrd="2" destOrd="0" presId="urn:microsoft.com/office/officeart/2005/8/layout/hProcess9"/>
    <dgm:cxn modelId="{5B03DDB6-669A-4944-9010-189CF169C9C0}" type="presParOf" srcId="{215FC99F-11CA-914C-9E0A-D53FA00F07CE}" destId="{61E51E8F-892A-4B43-8740-7FA545B6A98A}" srcOrd="3" destOrd="0" presId="urn:microsoft.com/office/officeart/2005/8/layout/hProcess9"/>
    <dgm:cxn modelId="{1D73C1F6-A81F-DC4D-885B-D935B3016B5D}" type="presParOf" srcId="{215FC99F-11CA-914C-9E0A-D53FA00F07CE}" destId="{FDFAFBC7-94B1-E54F-A89E-51EEB06F3840}" srcOrd="4" destOrd="0" presId="urn:microsoft.com/office/officeart/2005/8/layout/hProcess9"/>
    <dgm:cxn modelId="{1FFBB42D-EE04-2647-A1D5-6F912CC4199E}" type="presParOf" srcId="{215FC99F-11CA-914C-9E0A-D53FA00F07CE}" destId="{D17641A3-1556-8F4D-B5CA-FBD52D4DA36B}" srcOrd="5" destOrd="0" presId="urn:microsoft.com/office/officeart/2005/8/layout/hProcess9"/>
    <dgm:cxn modelId="{E648D91E-A11F-394D-8ED0-F6293452FF68}" type="presParOf" srcId="{215FC99F-11CA-914C-9E0A-D53FA00F07CE}" destId="{4ABE1B33-D6C8-DE46-8D4A-6A968274B60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9FE153F-09C3-4D46-BFD8-18A780E9B705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90BF2A-4428-C341-896F-381C5109C721}">
      <dgm:prSet phldrT="[Text]"/>
      <dgm:spPr>
        <a:solidFill>
          <a:schemeClr val="accent1">
            <a:hueOff val="0"/>
            <a:satOff val="0"/>
            <a:lumOff val="0"/>
          </a:schemeClr>
        </a:solidFill>
      </dgm:spPr>
      <dgm:t>
        <a:bodyPr lIns="640080"/>
        <a:lstStyle/>
        <a:p>
          <a:r>
            <a:rPr lang="en-US" dirty="0"/>
            <a:t>Economics Major</a:t>
          </a:r>
        </a:p>
      </dgm:t>
    </dgm:pt>
    <dgm:pt modelId="{87D15BAB-6083-7E40-BE17-35BE0612F3C6}" type="parTrans" cxnId="{2CEEE53A-CCBD-0747-B1D6-E2C566F5C1FD}">
      <dgm:prSet/>
      <dgm:spPr/>
      <dgm:t>
        <a:bodyPr/>
        <a:lstStyle/>
        <a:p>
          <a:endParaRPr lang="en-US"/>
        </a:p>
      </dgm:t>
    </dgm:pt>
    <dgm:pt modelId="{F1EA9BAA-631D-0440-B2E9-BC859AA3887B}" type="sibTrans" cxnId="{2CEEE53A-CCBD-0747-B1D6-E2C566F5C1FD}">
      <dgm:prSet/>
      <dgm:spPr/>
      <dgm:t>
        <a:bodyPr/>
        <a:lstStyle/>
        <a:p>
          <a:endParaRPr lang="en-US"/>
        </a:p>
      </dgm:t>
    </dgm:pt>
    <dgm:pt modelId="{9F8C6C29-386C-0A44-BF48-17F1CCAEFCA7}">
      <dgm:prSet phldrT="[Text]"/>
      <dgm:spPr/>
      <dgm:t>
        <a:bodyPr lIns="640080"/>
        <a:lstStyle/>
        <a:p>
          <a:r>
            <a:rPr lang="en-US" dirty="0"/>
            <a:t>Operations Manager in Mexico</a:t>
          </a:r>
        </a:p>
      </dgm:t>
    </dgm:pt>
    <dgm:pt modelId="{402F42E9-4820-C947-9EA4-5AFDFF596427}" type="parTrans" cxnId="{FEDAB199-36A3-6741-B16D-723189EBDEAB}">
      <dgm:prSet/>
      <dgm:spPr/>
      <dgm:t>
        <a:bodyPr/>
        <a:lstStyle/>
        <a:p>
          <a:endParaRPr lang="en-US"/>
        </a:p>
      </dgm:t>
    </dgm:pt>
    <dgm:pt modelId="{43624E1C-38B3-C541-8DCA-45785540C909}" type="sibTrans" cxnId="{FEDAB199-36A3-6741-B16D-723189EBDEAB}">
      <dgm:prSet/>
      <dgm:spPr/>
      <dgm:t>
        <a:bodyPr/>
        <a:lstStyle/>
        <a:p>
          <a:endParaRPr lang="en-US"/>
        </a:p>
      </dgm:t>
    </dgm:pt>
    <dgm:pt modelId="{621D50EB-C175-904C-8010-0A5850CC8A88}">
      <dgm:prSet phldrT="[Text]"/>
      <dgm:spPr/>
      <dgm:t>
        <a:bodyPr lIns="640080"/>
        <a:lstStyle/>
        <a:p>
          <a:r>
            <a:rPr lang="en-US" dirty="0"/>
            <a:t>B.A in Economics</a:t>
          </a:r>
        </a:p>
      </dgm:t>
    </dgm:pt>
    <dgm:pt modelId="{FF30F418-7EE4-8A44-9E6B-BD4A1ECB6B8D}" type="parTrans" cxnId="{30D92BAB-AC76-2D49-BD48-058582CDBAE2}">
      <dgm:prSet/>
      <dgm:spPr/>
      <dgm:t>
        <a:bodyPr/>
        <a:lstStyle/>
        <a:p>
          <a:endParaRPr lang="en-US"/>
        </a:p>
      </dgm:t>
    </dgm:pt>
    <dgm:pt modelId="{48CC8B81-CDD6-624C-AB82-D1A897C6E31E}" type="sibTrans" cxnId="{30D92BAB-AC76-2D49-BD48-058582CDBAE2}">
      <dgm:prSet/>
      <dgm:spPr/>
      <dgm:t>
        <a:bodyPr/>
        <a:lstStyle/>
        <a:p>
          <a:endParaRPr lang="en-US"/>
        </a:p>
      </dgm:t>
    </dgm:pt>
    <dgm:pt modelId="{B72FDA4D-199E-5F4B-8D4B-ABF987A2095C}">
      <dgm:prSet phldrT="[Text]"/>
      <dgm:spPr/>
      <dgm:t>
        <a:bodyPr lIns="640080"/>
        <a:lstStyle/>
        <a:p>
          <a:r>
            <a:rPr lang="en-US" dirty="0"/>
            <a:t>Software Engineer</a:t>
          </a:r>
        </a:p>
      </dgm:t>
    </dgm:pt>
    <dgm:pt modelId="{482FDAE1-7ED6-6A4D-9B59-005493915659}" type="parTrans" cxnId="{305DCF77-DD22-1547-8B85-8004DCF988A1}">
      <dgm:prSet/>
      <dgm:spPr/>
      <dgm:t>
        <a:bodyPr/>
        <a:lstStyle/>
        <a:p>
          <a:endParaRPr lang="en-US"/>
        </a:p>
      </dgm:t>
    </dgm:pt>
    <dgm:pt modelId="{EAAAB7D5-3367-1847-9589-8E390640AB98}" type="sibTrans" cxnId="{305DCF77-DD22-1547-8B85-8004DCF988A1}">
      <dgm:prSet/>
      <dgm:spPr/>
      <dgm:t>
        <a:bodyPr/>
        <a:lstStyle/>
        <a:p>
          <a:endParaRPr lang="en-US"/>
        </a:p>
      </dgm:t>
    </dgm:pt>
    <dgm:pt modelId="{CEC359D9-526A-3C40-B605-8A986560D564}">
      <dgm:prSet phldrT="[Text]"/>
      <dgm:spPr/>
      <dgm:t>
        <a:bodyPr lIns="640080"/>
        <a:lstStyle/>
        <a:p>
          <a:r>
            <a:rPr lang="en-US" dirty="0"/>
            <a:t>Ph.D. in CS</a:t>
          </a:r>
        </a:p>
      </dgm:t>
    </dgm:pt>
    <dgm:pt modelId="{B172AA4F-2636-4F4D-A665-3D7716470F43}" type="parTrans" cxnId="{E8DCFD5E-3CE5-3244-98AD-83F0392828A1}">
      <dgm:prSet/>
      <dgm:spPr/>
      <dgm:t>
        <a:bodyPr/>
        <a:lstStyle/>
        <a:p>
          <a:endParaRPr lang="en-US"/>
        </a:p>
      </dgm:t>
    </dgm:pt>
    <dgm:pt modelId="{FABA1D04-E810-6D40-A5C1-129695324B44}" type="sibTrans" cxnId="{E8DCFD5E-3CE5-3244-98AD-83F0392828A1}">
      <dgm:prSet/>
      <dgm:spPr/>
      <dgm:t>
        <a:bodyPr/>
        <a:lstStyle/>
        <a:p>
          <a:endParaRPr lang="en-US"/>
        </a:p>
      </dgm:t>
    </dgm:pt>
    <dgm:pt modelId="{92EFC39C-EC29-DA4F-8876-30D6A092A358}" type="pres">
      <dgm:prSet presAssocID="{E9FE153F-09C3-4D46-BFD8-18A780E9B705}" presName="Name0" presStyleCnt="0">
        <dgm:presLayoutVars>
          <dgm:chMax val="7"/>
          <dgm:chPref val="7"/>
          <dgm:dir/>
        </dgm:presLayoutVars>
      </dgm:prSet>
      <dgm:spPr/>
    </dgm:pt>
    <dgm:pt modelId="{7E23FC29-9E76-3048-AF99-1221E4926037}" type="pres">
      <dgm:prSet presAssocID="{E9FE153F-09C3-4D46-BFD8-18A780E9B705}" presName="Name1" presStyleCnt="0"/>
      <dgm:spPr/>
    </dgm:pt>
    <dgm:pt modelId="{2799DAA5-CC1A-CF4C-A656-8E3B950001BC}" type="pres">
      <dgm:prSet presAssocID="{E9FE153F-09C3-4D46-BFD8-18A780E9B705}" presName="cycle" presStyleCnt="0"/>
      <dgm:spPr/>
    </dgm:pt>
    <dgm:pt modelId="{32896989-2840-F04D-95F3-1E27473D1F23}" type="pres">
      <dgm:prSet presAssocID="{E9FE153F-09C3-4D46-BFD8-18A780E9B705}" presName="srcNode" presStyleLbl="node1" presStyleIdx="0" presStyleCnt="5"/>
      <dgm:spPr/>
    </dgm:pt>
    <dgm:pt modelId="{C1625625-0572-1E47-8856-174EF66A8C3B}" type="pres">
      <dgm:prSet presAssocID="{E9FE153F-09C3-4D46-BFD8-18A780E9B705}" presName="conn" presStyleLbl="parChTrans1D2" presStyleIdx="0" presStyleCnt="1"/>
      <dgm:spPr/>
    </dgm:pt>
    <dgm:pt modelId="{62338F40-88C0-6F43-9D48-1F7A2E16252E}" type="pres">
      <dgm:prSet presAssocID="{E9FE153F-09C3-4D46-BFD8-18A780E9B705}" presName="extraNode" presStyleLbl="node1" presStyleIdx="0" presStyleCnt="5"/>
      <dgm:spPr/>
    </dgm:pt>
    <dgm:pt modelId="{E8E29D6A-85DA-4C41-A0F1-D258472758F5}" type="pres">
      <dgm:prSet presAssocID="{E9FE153F-09C3-4D46-BFD8-18A780E9B705}" presName="dstNode" presStyleLbl="node1" presStyleIdx="0" presStyleCnt="5"/>
      <dgm:spPr/>
    </dgm:pt>
    <dgm:pt modelId="{CB5B74CB-17DE-794F-87DF-84280FC6E831}" type="pres">
      <dgm:prSet presAssocID="{7890BF2A-4428-C341-896F-381C5109C721}" presName="text_1" presStyleLbl="node1" presStyleIdx="0" presStyleCnt="5">
        <dgm:presLayoutVars>
          <dgm:bulletEnabled val="1"/>
        </dgm:presLayoutVars>
      </dgm:prSet>
      <dgm:spPr/>
    </dgm:pt>
    <dgm:pt modelId="{6AD93B00-B381-FF4C-A47F-FE5A8AE186FB}" type="pres">
      <dgm:prSet presAssocID="{7890BF2A-4428-C341-896F-381C5109C721}" presName="accent_1" presStyleCnt="0"/>
      <dgm:spPr/>
    </dgm:pt>
    <dgm:pt modelId="{FFCA6152-BAC9-D74A-8C7D-20779C29775F}" type="pres">
      <dgm:prSet presAssocID="{7890BF2A-4428-C341-896F-381C5109C721}" presName="accentRepeatNode" presStyleLbl="solidFgAcc1" presStyleIdx="0" presStyleCnt="5" custScaleX="143954"/>
      <dgm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BB64ADDB-5E15-4E4D-BB33-EE4558F2F018}" type="pres">
      <dgm:prSet presAssocID="{9F8C6C29-386C-0A44-BF48-17F1CCAEFCA7}" presName="text_2" presStyleLbl="node1" presStyleIdx="1" presStyleCnt="5">
        <dgm:presLayoutVars>
          <dgm:bulletEnabled val="1"/>
        </dgm:presLayoutVars>
      </dgm:prSet>
      <dgm:spPr/>
    </dgm:pt>
    <dgm:pt modelId="{A0B3BEF5-617A-EC41-BCAD-9E7D0EA733E1}" type="pres">
      <dgm:prSet presAssocID="{9F8C6C29-386C-0A44-BF48-17F1CCAEFCA7}" presName="accent_2" presStyleCnt="0"/>
      <dgm:spPr/>
    </dgm:pt>
    <dgm:pt modelId="{5A2834BD-27D9-6F4E-8ACD-24EEDED3DEBF}" type="pres">
      <dgm:prSet presAssocID="{9F8C6C29-386C-0A44-BF48-17F1CCAEFCA7}" presName="accentRepeatNode" presStyleLbl="solidFgAcc1" presStyleIdx="1" presStyleCnt="5" custScaleX="14395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AD286F6-1A93-6345-97B0-3A4EC4506FFF}" type="pres">
      <dgm:prSet presAssocID="{621D50EB-C175-904C-8010-0A5850CC8A88}" presName="text_3" presStyleLbl="node1" presStyleIdx="2" presStyleCnt="5">
        <dgm:presLayoutVars>
          <dgm:bulletEnabled val="1"/>
        </dgm:presLayoutVars>
      </dgm:prSet>
      <dgm:spPr/>
    </dgm:pt>
    <dgm:pt modelId="{1DED6034-7F22-7F44-9423-D8D3142D0DBE}" type="pres">
      <dgm:prSet presAssocID="{621D50EB-C175-904C-8010-0A5850CC8A88}" presName="accent_3" presStyleCnt="0"/>
      <dgm:spPr/>
    </dgm:pt>
    <dgm:pt modelId="{A4947012-CD19-5144-8560-A8184E6E9A1D}" type="pres">
      <dgm:prSet presAssocID="{621D50EB-C175-904C-8010-0A5850CC8A88}" presName="accentRepeatNode" presStyleLbl="solidFgAcc1" presStyleIdx="2" presStyleCnt="5" custScaleX="1439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A81C192-0C29-EE4E-8DF5-883BA8F1CD0D}" type="pres">
      <dgm:prSet presAssocID="{B72FDA4D-199E-5F4B-8D4B-ABF987A2095C}" presName="text_4" presStyleLbl="node1" presStyleIdx="3" presStyleCnt="5">
        <dgm:presLayoutVars>
          <dgm:bulletEnabled val="1"/>
        </dgm:presLayoutVars>
      </dgm:prSet>
      <dgm:spPr/>
    </dgm:pt>
    <dgm:pt modelId="{9512136F-ADF5-DD4E-BB1D-697203D3EC00}" type="pres">
      <dgm:prSet presAssocID="{B72FDA4D-199E-5F4B-8D4B-ABF987A2095C}" presName="accent_4" presStyleCnt="0"/>
      <dgm:spPr/>
    </dgm:pt>
    <dgm:pt modelId="{35D7481D-5451-2A4B-B9B6-8117039CB6B9}" type="pres">
      <dgm:prSet presAssocID="{B72FDA4D-199E-5F4B-8D4B-ABF987A2095C}" presName="accentRepeatNode" presStyleLbl="solidFgAcc1" presStyleIdx="3" presStyleCnt="5" custScaleX="14395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96A8546-7DD2-B045-9F9C-B4FF015FE2D6}" type="pres">
      <dgm:prSet presAssocID="{CEC359D9-526A-3C40-B605-8A986560D564}" presName="text_5" presStyleLbl="node1" presStyleIdx="4" presStyleCnt="5">
        <dgm:presLayoutVars>
          <dgm:bulletEnabled val="1"/>
        </dgm:presLayoutVars>
      </dgm:prSet>
      <dgm:spPr/>
    </dgm:pt>
    <dgm:pt modelId="{7A5847D7-4D64-764C-82CA-8C0B8241106D}" type="pres">
      <dgm:prSet presAssocID="{CEC359D9-526A-3C40-B605-8A986560D564}" presName="accent_5" presStyleCnt="0"/>
      <dgm:spPr/>
    </dgm:pt>
    <dgm:pt modelId="{FD8974BE-3BBC-8745-BB4F-E3AEF84CC33A}" type="pres">
      <dgm:prSet presAssocID="{CEC359D9-526A-3C40-B605-8A986560D564}" presName="accentRepeatNode" presStyleLbl="solidFgAcc1" presStyleIdx="4" presStyleCnt="5" custScaleX="1439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AB80117-E8E9-FB47-BF74-AF5A6997A74F}" type="presOf" srcId="{F1EA9BAA-631D-0440-B2E9-BC859AA3887B}" destId="{C1625625-0572-1E47-8856-174EF66A8C3B}" srcOrd="0" destOrd="0" presId="urn:microsoft.com/office/officeart/2008/layout/VerticalCurvedList"/>
    <dgm:cxn modelId="{4B210937-C841-1547-B8FB-52821942ABB3}" type="presOf" srcId="{621D50EB-C175-904C-8010-0A5850CC8A88}" destId="{CAD286F6-1A93-6345-97B0-3A4EC4506FFF}" srcOrd="0" destOrd="0" presId="urn:microsoft.com/office/officeart/2008/layout/VerticalCurvedList"/>
    <dgm:cxn modelId="{2CEEE53A-CCBD-0747-B1D6-E2C566F5C1FD}" srcId="{E9FE153F-09C3-4D46-BFD8-18A780E9B705}" destId="{7890BF2A-4428-C341-896F-381C5109C721}" srcOrd="0" destOrd="0" parTransId="{87D15BAB-6083-7E40-BE17-35BE0612F3C6}" sibTransId="{F1EA9BAA-631D-0440-B2E9-BC859AA3887B}"/>
    <dgm:cxn modelId="{3D009C5A-13ED-A340-89DC-F38C7444F918}" type="presOf" srcId="{7890BF2A-4428-C341-896F-381C5109C721}" destId="{CB5B74CB-17DE-794F-87DF-84280FC6E831}" srcOrd="0" destOrd="0" presId="urn:microsoft.com/office/officeart/2008/layout/VerticalCurvedList"/>
    <dgm:cxn modelId="{E8DCFD5E-3CE5-3244-98AD-83F0392828A1}" srcId="{E9FE153F-09C3-4D46-BFD8-18A780E9B705}" destId="{CEC359D9-526A-3C40-B605-8A986560D564}" srcOrd="4" destOrd="0" parTransId="{B172AA4F-2636-4F4D-A665-3D7716470F43}" sibTransId="{FABA1D04-E810-6D40-A5C1-129695324B44}"/>
    <dgm:cxn modelId="{3723D470-F415-9C4E-91A0-B9049905CDC6}" type="presOf" srcId="{CEC359D9-526A-3C40-B605-8A986560D564}" destId="{A96A8546-7DD2-B045-9F9C-B4FF015FE2D6}" srcOrd="0" destOrd="0" presId="urn:microsoft.com/office/officeart/2008/layout/VerticalCurvedList"/>
    <dgm:cxn modelId="{305DCF77-DD22-1547-8B85-8004DCF988A1}" srcId="{E9FE153F-09C3-4D46-BFD8-18A780E9B705}" destId="{B72FDA4D-199E-5F4B-8D4B-ABF987A2095C}" srcOrd="3" destOrd="0" parTransId="{482FDAE1-7ED6-6A4D-9B59-005493915659}" sibTransId="{EAAAB7D5-3367-1847-9589-8E390640AB98}"/>
    <dgm:cxn modelId="{D7BEE97D-3454-6E43-8D32-C7402BBF05E2}" type="presOf" srcId="{E9FE153F-09C3-4D46-BFD8-18A780E9B705}" destId="{92EFC39C-EC29-DA4F-8876-30D6A092A358}" srcOrd="0" destOrd="0" presId="urn:microsoft.com/office/officeart/2008/layout/VerticalCurvedList"/>
    <dgm:cxn modelId="{FEDAB199-36A3-6741-B16D-723189EBDEAB}" srcId="{E9FE153F-09C3-4D46-BFD8-18A780E9B705}" destId="{9F8C6C29-386C-0A44-BF48-17F1CCAEFCA7}" srcOrd="1" destOrd="0" parTransId="{402F42E9-4820-C947-9EA4-5AFDFF596427}" sibTransId="{43624E1C-38B3-C541-8DCA-45785540C909}"/>
    <dgm:cxn modelId="{6046B2A8-7E17-924C-86E9-107C7D8D46BA}" type="presOf" srcId="{9F8C6C29-386C-0A44-BF48-17F1CCAEFCA7}" destId="{BB64ADDB-5E15-4E4D-BB33-EE4558F2F018}" srcOrd="0" destOrd="0" presId="urn:microsoft.com/office/officeart/2008/layout/VerticalCurvedList"/>
    <dgm:cxn modelId="{30D92BAB-AC76-2D49-BD48-058582CDBAE2}" srcId="{E9FE153F-09C3-4D46-BFD8-18A780E9B705}" destId="{621D50EB-C175-904C-8010-0A5850CC8A88}" srcOrd="2" destOrd="0" parTransId="{FF30F418-7EE4-8A44-9E6B-BD4A1ECB6B8D}" sibTransId="{48CC8B81-CDD6-624C-AB82-D1A897C6E31E}"/>
    <dgm:cxn modelId="{ACDBC4AD-F3BB-1F4A-82FD-272652CDBACB}" type="presOf" srcId="{B72FDA4D-199E-5F4B-8D4B-ABF987A2095C}" destId="{9A81C192-0C29-EE4E-8DF5-883BA8F1CD0D}" srcOrd="0" destOrd="0" presId="urn:microsoft.com/office/officeart/2008/layout/VerticalCurvedList"/>
    <dgm:cxn modelId="{EAB0E5F9-5275-0447-AD4D-9215C2ECD961}" type="presParOf" srcId="{92EFC39C-EC29-DA4F-8876-30D6A092A358}" destId="{7E23FC29-9E76-3048-AF99-1221E4926037}" srcOrd="0" destOrd="0" presId="urn:microsoft.com/office/officeart/2008/layout/VerticalCurvedList"/>
    <dgm:cxn modelId="{0C760AF9-6F7A-CA4C-A8D9-83BC416333E3}" type="presParOf" srcId="{7E23FC29-9E76-3048-AF99-1221E4926037}" destId="{2799DAA5-CC1A-CF4C-A656-8E3B950001BC}" srcOrd="0" destOrd="0" presId="urn:microsoft.com/office/officeart/2008/layout/VerticalCurvedList"/>
    <dgm:cxn modelId="{6AD45ACF-EBDA-A449-A277-72A8C30E2D13}" type="presParOf" srcId="{2799DAA5-CC1A-CF4C-A656-8E3B950001BC}" destId="{32896989-2840-F04D-95F3-1E27473D1F23}" srcOrd="0" destOrd="0" presId="urn:microsoft.com/office/officeart/2008/layout/VerticalCurvedList"/>
    <dgm:cxn modelId="{B1C98F55-5BD6-554C-B56C-8FD68B112E36}" type="presParOf" srcId="{2799DAA5-CC1A-CF4C-A656-8E3B950001BC}" destId="{C1625625-0572-1E47-8856-174EF66A8C3B}" srcOrd="1" destOrd="0" presId="urn:microsoft.com/office/officeart/2008/layout/VerticalCurvedList"/>
    <dgm:cxn modelId="{E0D2462B-214F-1D44-80E0-56E452C0BFD5}" type="presParOf" srcId="{2799DAA5-CC1A-CF4C-A656-8E3B950001BC}" destId="{62338F40-88C0-6F43-9D48-1F7A2E16252E}" srcOrd="2" destOrd="0" presId="urn:microsoft.com/office/officeart/2008/layout/VerticalCurvedList"/>
    <dgm:cxn modelId="{0D2A65B1-AD47-8645-ABEF-CEF1830AED1A}" type="presParOf" srcId="{2799DAA5-CC1A-CF4C-A656-8E3B950001BC}" destId="{E8E29D6A-85DA-4C41-A0F1-D258472758F5}" srcOrd="3" destOrd="0" presId="urn:microsoft.com/office/officeart/2008/layout/VerticalCurvedList"/>
    <dgm:cxn modelId="{134A7C99-7A04-6143-884C-D6B78B853827}" type="presParOf" srcId="{7E23FC29-9E76-3048-AF99-1221E4926037}" destId="{CB5B74CB-17DE-794F-87DF-84280FC6E831}" srcOrd="1" destOrd="0" presId="urn:microsoft.com/office/officeart/2008/layout/VerticalCurvedList"/>
    <dgm:cxn modelId="{BFEA713D-1925-2649-987C-CED62785F6F1}" type="presParOf" srcId="{7E23FC29-9E76-3048-AF99-1221E4926037}" destId="{6AD93B00-B381-FF4C-A47F-FE5A8AE186FB}" srcOrd="2" destOrd="0" presId="urn:microsoft.com/office/officeart/2008/layout/VerticalCurvedList"/>
    <dgm:cxn modelId="{298D6881-9343-A948-B0EC-7593056C739A}" type="presParOf" srcId="{6AD93B00-B381-FF4C-A47F-FE5A8AE186FB}" destId="{FFCA6152-BAC9-D74A-8C7D-20779C29775F}" srcOrd="0" destOrd="0" presId="urn:microsoft.com/office/officeart/2008/layout/VerticalCurvedList"/>
    <dgm:cxn modelId="{0EA4E783-83AD-5047-851B-AAADE9147545}" type="presParOf" srcId="{7E23FC29-9E76-3048-AF99-1221E4926037}" destId="{BB64ADDB-5E15-4E4D-BB33-EE4558F2F018}" srcOrd="3" destOrd="0" presId="urn:microsoft.com/office/officeart/2008/layout/VerticalCurvedList"/>
    <dgm:cxn modelId="{C6C15C8C-E397-8345-ABDA-A7D0DD66974A}" type="presParOf" srcId="{7E23FC29-9E76-3048-AF99-1221E4926037}" destId="{A0B3BEF5-617A-EC41-BCAD-9E7D0EA733E1}" srcOrd="4" destOrd="0" presId="urn:microsoft.com/office/officeart/2008/layout/VerticalCurvedList"/>
    <dgm:cxn modelId="{8081B00F-13B4-A746-8BC5-0CFB329A1FC4}" type="presParOf" srcId="{A0B3BEF5-617A-EC41-BCAD-9E7D0EA733E1}" destId="{5A2834BD-27D9-6F4E-8ACD-24EEDED3DEBF}" srcOrd="0" destOrd="0" presId="urn:microsoft.com/office/officeart/2008/layout/VerticalCurvedList"/>
    <dgm:cxn modelId="{D37EC1A2-165F-F94E-BF27-D922C7F995FC}" type="presParOf" srcId="{7E23FC29-9E76-3048-AF99-1221E4926037}" destId="{CAD286F6-1A93-6345-97B0-3A4EC4506FFF}" srcOrd="5" destOrd="0" presId="urn:microsoft.com/office/officeart/2008/layout/VerticalCurvedList"/>
    <dgm:cxn modelId="{D84C4346-470E-3941-BD69-447A139DC636}" type="presParOf" srcId="{7E23FC29-9E76-3048-AF99-1221E4926037}" destId="{1DED6034-7F22-7F44-9423-D8D3142D0DBE}" srcOrd="6" destOrd="0" presId="urn:microsoft.com/office/officeart/2008/layout/VerticalCurvedList"/>
    <dgm:cxn modelId="{0AE8D6D6-B1A0-3548-A882-EB6DAE22656D}" type="presParOf" srcId="{1DED6034-7F22-7F44-9423-D8D3142D0DBE}" destId="{A4947012-CD19-5144-8560-A8184E6E9A1D}" srcOrd="0" destOrd="0" presId="urn:microsoft.com/office/officeart/2008/layout/VerticalCurvedList"/>
    <dgm:cxn modelId="{7D44DFFE-6B09-374B-B568-56394B6923AF}" type="presParOf" srcId="{7E23FC29-9E76-3048-AF99-1221E4926037}" destId="{9A81C192-0C29-EE4E-8DF5-883BA8F1CD0D}" srcOrd="7" destOrd="0" presId="urn:microsoft.com/office/officeart/2008/layout/VerticalCurvedList"/>
    <dgm:cxn modelId="{4F88D1AE-392A-A84E-8628-B047ED5BE22E}" type="presParOf" srcId="{7E23FC29-9E76-3048-AF99-1221E4926037}" destId="{9512136F-ADF5-DD4E-BB1D-697203D3EC00}" srcOrd="8" destOrd="0" presId="urn:microsoft.com/office/officeart/2008/layout/VerticalCurvedList"/>
    <dgm:cxn modelId="{28126301-0A2E-AC40-9B47-A79945E0C93C}" type="presParOf" srcId="{9512136F-ADF5-DD4E-BB1D-697203D3EC00}" destId="{35D7481D-5451-2A4B-B9B6-8117039CB6B9}" srcOrd="0" destOrd="0" presId="urn:microsoft.com/office/officeart/2008/layout/VerticalCurvedList"/>
    <dgm:cxn modelId="{627EE770-55B9-9549-921C-B909BB4FC39D}" type="presParOf" srcId="{7E23FC29-9E76-3048-AF99-1221E4926037}" destId="{A96A8546-7DD2-B045-9F9C-B4FF015FE2D6}" srcOrd="9" destOrd="0" presId="urn:microsoft.com/office/officeart/2008/layout/VerticalCurvedList"/>
    <dgm:cxn modelId="{438FB736-8AA0-3A49-A58E-0097076BB450}" type="presParOf" srcId="{7E23FC29-9E76-3048-AF99-1221E4926037}" destId="{7A5847D7-4D64-764C-82CA-8C0B8241106D}" srcOrd="10" destOrd="0" presId="urn:microsoft.com/office/officeart/2008/layout/VerticalCurvedList"/>
    <dgm:cxn modelId="{96CFF82F-AE62-A04A-B2A2-D9749ED78870}" type="presParOf" srcId="{7A5847D7-4D64-764C-82CA-8C0B8241106D}" destId="{FD8974BE-3BBC-8745-BB4F-E3AEF84CC3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38328D9-6F55-B840-8E73-4B7F2AD2655F}" type="doc">
      <dgm:prSet loTypeId="urn:microsoft.com/office/officeart/2008/layout/AlternatingPictureCircl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66002C-7583-D446-BE5B-E4113EF25C37}">
      <dgm:prSet phldrT="[Text]"/>
      <dgm:spPr/>
      <dgm:t>
        <a:bodyPr/>
        <a:lstStyle/>
        <a:p>
          <a:r>
            <a:rPr lang="en-US" dirty="0"/>
            <a:t>Coffee Flavor Wheel</a:t>
          </a:r>
        </a:p>
      </dgm:t>
    </dgm:pt>
    <dgm:pt modelId="{E8644BC7-E400-B14F-A1EB-51D673DD1AD1}" type="parTrans" cxnId="{3B1CEC91-9D8C-C94A-80CE-1255A6966BFB}">
      <dgm:prSet/>
      <dgm:spPr/>
      <dgm:t>
        <a:bodyPr/>
        <a:lstStyle/>
        <a:p>
          <a:endParaRPr lang="en-US"/>
        </a:p>
      </dgm:t>
    </dgm:pt>
    <dgm:pt modelId="{0611667A-5B6E-5447-A557-5FDA6E42562E}" type="sibTrans" cxnId="{3B1CEC91-9D8C-C94A-80CE-1255A6966BFB}">
      <dgm:prSet/>
      <dgm:spPr/>
      <dgm:t>
        <a:bodyPr/>
        <a:lstStyle/>
        <a:p>
          <a:endParaRPr lang="en-US"/>
        </a:p>
      </dgm:t>
    </dgm:pt>
    <dgm:pt modelId="{AD93D484-B384-4C4E-914A-9316C832E670}" type="pres">
      <dgm:prSet presAssocID="{F38328D9-6F55-B840-8E73-4B7F2AD2655F}" presName="Name0" presStyleCnt="0">
        <dgm:presLayoutVars>
          <dgm:chMax/>
          <dgm:chPref/>
          <dgm:dir/>
        </dgm:presLayoutVars>
      </dgm:prSet>
      <dgm:spPr/>
    </dgm:pt>
    <dgm:pt modelId="{48E716B2-36EF-3340-AA95-B1332D27AED9}" type="pres">
      <dgm:prSet presAssocID="{5866002C-7583-D446-BE5B-E4113EF25C37}" presName="composite" presStyleCnt="0"/>
      <dgm:spPr/>
    </dgm:pt>
    <dgm:pt modelId="{F6441A87-D21F-A14B-9893-5B56A0008561}" type="pres">
      <dgm:prSet presAssocID="{5866002C-7583-D446-BE5B-E4113EF25C37}" presName="Accent" presStyleLbl="alignNode1" presStyleIdx="0" presStyleCnt="1">
        <dgm:presLayoutVars>
          <dgm:chMax val="0"/>
          <dgm:chPref val="0"/>
        </dgm:presLayoutVars>
      </dgm:prSet>
      <dgm:spPr/>
    </dgm:pt>
    <dgm:pt modelId="{7ADAD740-B285-474D-A431-22CBB24740EA}" type="pres">
      <dgm:prSet presAssocID="{5866002C-7583-D446-BE5B-E4113EF25C37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548F1AA5-E5DD-5446-9B77-1CD90330FB36}" type="pres">
      <dgm:prSet presAssocID="{5866002C-7583-D446-BE5B-E4113EF25C37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EA1E898F-332E-9446-9F43-A702B1EC9795}" type="pres">
      <dgm:prSet presAssocID="{5866002C-7583-D446-BE5B-E4113EF25C37}" presName="Space" presStyleCnt="0">
        <dgm:presLayoutVars>
          <dgm:chMax val="0"/>
          <dgm:chPref val="0"/>
        </dgm:presLayoutVars>
      </dgm:prSet>
      <dgm:spPr/>
    </dgm:pt>
  </dgm:ptLst>
  <dgm:cxnLst>
    <dgm:cxn modelId="{3B1CEC91-9D8C-C94A-80CE-1255A6966BFB}" srcId="{F38328D9-6F55-B840-8E73-4B7F2AD2655F}" destId="{5866002C-7583-D446-BE5B-E4113EF25C37}" srcOrd="0" destOrd="0" parTransId="{E8644BC7-E400-B14F-A1EB-51D673DD1AD1}" sibTransId="{0611667A-5B6E-5447-A557-5FDA6E42562E}"/>
    <dgm:cxn modelId="{4C89BEA4-D050-B04F-B4E0-2DED9AD3B8DC}" type="presOf" srcId="{F38328D9-6F55-B840-8E73-4B7F2AD2655F}" destId="{AD93D484-B384-4C4E-914A-9316C832E670}" srcOrd="0" destOrd="0" presId="urn:microsoft.com/office/officeart/2008/layout/AlternatingPictureCircles"/>
    <dgm:cxn modelId="{54C385F3-EA96-8346-8136-705841EEA078}" type="presOf" srcId="{5866002C-7583-D446-BE5B-E4113EF25C37}" destId="{548F1AA5-E5DD-5446-9B77-1CD90330FB36}" srcOrd="0" destOrd="0" presId="urn:microsoft.com/office/officeart/2008/layout/AlternatingPictureCircles"/>
    <dgm:cxn modelId="{F85D95AE-D5D0-4643-94E1-A052F0F0EC4D}" type="presParOf" srcId="{AD93D484-B384-4C4E-914A-9316C832E670}" destId="{48E716B2-36EF-3340-AA95-B1332D27AED9}" srcOrd="0" destOrd="0" presId="urn:microsoft.com/office/officeart/2008/layout/AlternatingPictureCircles"/>
    <dgm:cxn modelId="{509D1D94-91FE-FD4C-8D7A-E307EFFF255B}" type="presParOf" srcId="{48E716B2-36EF-3340-AA95-B1332D27AED9}" destId="{F6441A87-D21F-A14B-9893-5B56A0008561}" srcOrd="0" destOrd="0" presId="urn:microsoft.com/office/officeart/2008/layout/AlternatingPictureCircles"/>
    <dgm:cxn modelId="{BFF85E71-4F7B-594C-9001-E4FA20BC4642}" type="presParOf" srcId="{48E716B2-36EF-3340-AA95-B1332D27AED9}" destId="{7ADAD740-B285-474D-A431-22CBB24740EA}" srcOrd="1" destOrd="0" presId="urn:microsoft.com/office/officeart/2008/layout/AlternatingPictureCircles"/>
    <dgm:cxn modelId="{AF4B25D2-69D3-324D-9267-001BD6B292C9}" type="presParOf" srcId="{48E716B2-36EF-3340-AA95-B1332D27AED9}" destId="{548F1AA5-E5DD-5446-9B77-1CD90330FB36}" srcOrd="2" destOrd="0" presId="urn:microsoft.com/office/officeart/2008/layout/AlternatingPictureCircles"/>
    <dgm:cxn modelId="{897D7D17-0E78-9C43-B441-48D3D6FC8D16}" type="presParOf" srcId="{48E716B2-36EF-3340-AA95-B1332D27AED9}" destId="{EA1E898F-332E-9446-9F43-A702B1EC9795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38328D9-6F55-B840-8E73-4B7F2AD2655F}" type="doc">
      <dgm:prSet loTypeId="urn:microsoft.com/office/officeart/2008/layout/AlternatingPictureCircl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66002C-7583-D446-BE5B-E4113EF25C37}">
      <dgm:prSet phldrT="[Text]"/>
      <dgm:spPr/>
      <dgm:t>
        <a:bodyPr/>
        <a:lstStyle/>
        <a:p>
          <a:r>
            <a:rPr lang="en-US" dirty="0"/>
            <a:t>Coffee Flavor Wheel</a:t>
          </a:r>
        </a:p>
      </dgm:t>
    </dgm:pt>
    <dgm:pt modelId="{E8644BC7-E400-B14F-A1EB-51D673DD1AD1}" type="parTrans" cxnId="{3B1CEC91-9D8C-C94A-80CE-1255A6966BFB}">
      <dgm:prSet/>
      <dgm:spPr/>
      <dgm:t>
        <a:bodyPr/>
        <a:lstStyle/>
        <a:p>
          <a:endParaRPr lang="en-US"/>
        </a:p>
      </dgm:t>
    </dgm:pt>
    <dgm:pt modelId="{0611667A-5B6E-5447-A557-5FDA6E42562E}" type="sibTrans" cxnId="{3B1CEC91-9D8C-C94A-80CE-1255A6966BFB}">
      <dgm:prSet/>
      <dgm:spPr/>
      <dgm:t>
        <a:bodyPr/>
        <a:lstStyle/>
        <a:p>
          <a:endParaRPr lang="en-US"/>
        </a:p>
      </dgm:t>
    </dgm:pt>
    <dgm:pt modelId="{8EB3225A-F4AA-3340-B84C-C4E31E93589B}">
      <dgm:prSet phldrT="[Text]"/>
      <dgm:spPr/>
      <dgm:t>
        <a:bodyPr/>
        <a:lstStyle/>
        <a:p>
          <a:r>
            <a:rPr lang="en-US" dirty="0"/>
            <a:t>Cow Grooming Tracker</a:t>
          </a:r>
        </a:p>
      </dgm:t>
    </dgm:pt>
    <dgm:pt modelId="{CC2BD48A-58F0-CD4D-B24B-D1C615AAFBEB}" type="parTrans" cxnId="{E567B09D-76A0-4B42-8194-D1B7AD846906}">
      <dgm:prSet/>
      <dgm:spPr/>
      <dgm:t>
        <a:bodyPr/>
        <a:lstStyle/>
        <a:p>
          <a:endParaRPr lang="en-US"/>
        </a:p>
      </dgm:t>
    </dgm:pt>
    <dgm:pt modelId="{E4C1A5A1-9551-8E41-9FF4-2EECE1BFB29B}" type="sibTrans" cxnId="{E567B09D-76A0-4B42-8194-D1B7AD846906}">
      <dgm:prSet/>
      <dgm:spPr/>
      <dgm:t>
        <a:bodyPr/>
        <a:lstStyle/>
        <a:p>
          <a:endParaRPr lang="en-US"/>
        </a:p>
      </dgm:t>
    </dgm:pt>
    <dgm:pt modelId="{AD93D484-B384-4C4E-914A-9316C832E670}" type="pres">
      <dgm:prSet presAssocID="{F38328D9-6F55-B840-8E73-4B7F2AD2655F}" presName="Name0" presStyleCnt="0">
        <dgm:presLayoutVars>
          <dgm:chMax/>
          <dgm:chPref/>
          <dgm:dir/>
        </dgm:presLayoutVars>
      </dgm:prSet>
      <dgm:spPr/>
    </dgm:pt>
    <dgm:pt modelId="{48E716B2-36EF-3340-AA95-B1332D27AED9}" type="pres">
      <dgm:prSet presAssocID="{5866002C-7583-D446-BE5B-E4113EF25C37}" presName="composite" presStyleCnt="0"/>
      <dgm:spPr/>
    </dgm:pt>
    <dgm:pt modelId="{F6441A87-D21F-A14B-9893-5B56A0008561}" type="pres">
      <dgm:prSet presAssocID="{5866002C-7583-D446-BE5B-E4113EF25C37}" presName="Accent" presStyleLbl="alignNode1" presStyleIdx="0" presStyleCnt="3">
        <dgm:presLayoutVars>
          <dgm:chMax val="0"/>
          <dgm:chPref val="0"/>
        </dgm:presLayoutVars>
      </dgm:prSet>
      <dgm:spPr/>
    </dgm:pt>
    <dgm:pt modelId="{7ADAD740-B285-474D-A431-22CBB24740EA}" type="pres">
      <dgm:prSet presAssocID="{5866002C-7583-D446-BE5B-E4113EF25C37}" presName="Image" presStyleLbl="bgImgPlace1" presStyleIdx="0" presStyleCnt="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548F1AA5-E5DD-5446-9B77-1CD90330FB36}" type="pres">
      <dgm:prSet presAssocID="{5866002C-7583-D446-BE5B-E4113EF25C37}" presName="Parent" presStyleLbl="fgAccFollowNode1" presStyleIdx="0" presStyleCnt="2">
        <dgm:presLayoutVars>
          <dgm:chMax val="0"/>
          <dgm:chPref val="0"/>
          <dgm:bulletEnabled val="1"/>
        </dgm:presLayoutVars>
      </dgm:prSet>
      <dgm:spPr/>
    </dgm:pt>
    <dgm:pt modelId="{EA1E898F-332E-9446-9F43-A702B1EC9795}" type="pres">
      <dgm:prSet presAssocID="{5866002C-7583-D446-BE5B-E4113EF25C37}" presName="Space" presStyleCnt="0">
        <dgm:presLayoutVars>
          <dgm:chMax val="0"/>
          <dgm:chPref val="0"/>
        </dgm:presLayoutVars>
      </dgm:prSet>
      <dgm:spPr/>
    </dgm:pt>
    <dgm:pt modelId="{D061B382-195D-294E-9682-F3CBA2007819}" type="pres">
      <dgm:prSet presAssocID="{0611667A-5B6E-5447-A557-5FDA6E42562E}" presName="ConnectorComposite" presStyleCnt="0"/>
      <dgm:spPr/>
    </dgm:pt>
    <dgm:pt modelId="{9CC0BD25-FB8C-EB40-8EA8-00485A8B4D7A}" type="pres">
      <dgm:prSet presAssocID="{0611667A-5B6E-5447-A557-5FDA6E42562E}" presName="TopSpacing" presStyleCnt="0"/>
      <dgm:spPr/>
    </dgm:pt>
    <dgm:pt modelId="{865BFD41-24BB-EF44-BD7B-A836B345F4EF}" type="pres">
      <dgm:prSet presAssocID="{0611667A-5B6E-5447-A557-5FDA6E42562E}" presName="Connector" presStyleLbl="alignNode1" presStyleIdx="1" presStyleCnt="3"/>
      <dgm:spPr/>
    </dgm:pt>
    <dgm:pt modelId="{DA676F85-5B5A-4544-95EE-A9FE756B3926}" type="pres">
      <dgm:prSet presAssocID="{0611667A-5B6E-5447-A557-5FDA6E42562E}" presName="BottomSpacing" presStyleCnt="0"/>
      <dgm:spPr/>
    </dgm:pt>
    <dgm:pt modelId="{ED014AB7-D25E-7441-A4A3-B4265A4E30D8}" type="pres">
      <dgm:prSet presAssocID="{8EB3225A-F4AA-3340-B84C-C4E31E93589B}" presName="composite" presStyleCnt="0"/>
      <dgm:spPr/>
    </dgm:pt>
    <dgm:pt modelId="{7A0A0762-81AE-B343-B7E0-9F4D634A9026}" type="pres">
      <dgm:prSet presAssocID="{8EB3225A-F4AA-3340-B84C-C4E31E93589B}" presName="Accent" presStyleLbl="alignNode1" presStyleIdx="2" presStyleCnt="3">
        <dgm:presLayoutVars>
          <dgm:chMax val="0"/>
          <dgm:chPref val="0"/>
        </dgm:presLayoutVars>
      </dgm:prSet>
      <dgm:spPr/>
    </dgm:pt>
    <dgm:pt modelId="{E11A7028-0E10-174E-AC75-7BFFE7A4F477}" type="pres">
      <dgm:prSet presAssocID="{8EB3225A-F4AA-3340-B84C-C4E31E93589B}" presName="Image" presStyleLbl="bgImgPlace1" presStyleIdx="1" presStyleCnt="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6627D0EF-D023-4840-905D-D29336D0308E}" type="pres">
      <dgm:prSet presAssocID="{8EB3225A-F4AA-3340-B84C-C4E31E93589B}" presName="Parent" presStyleLbl="fgAccFollowNode1" presStyleIdx="1" presStyleCnt="2">
        <dgm:presLayoutVars>
          <dgm:chMax val="0"/>
          <dgm:chPref val="0"/>
          <dgm:bulletEnabled val="1"/>
        </dgm:presLayoutVars>
      </dgm:prSet>
      <dgm:spPr/>
    </dgm:pt>
    <dgm:pt modelId="{980D1081-C3B7-B74C-BEE4-7F55357F7B23}" type="pres">
      <dgm:prSet presAssocID="{8EB3225A-F4AA-3340-B84C-C4E31E93589B}" presName="Space" presStyleCnt="0">
        <dgm:presLayoutVars>
          <dgm:chMax val="0"/>
          <dgm:chPref val="0"/>
        </dgm:presLayoutVars>
      </dgm:prSet>
      <dgm:spPr/>
    </dgm:pt>
  </dgm:ptLst>
  <dgm:cxnLst>
    <dgm:cxn modelId="{3B1CEC91-9D8C-C94A-80CE-1255A6966BFB}" srcId="{F38328D9-6F55-B840-8E73-4B7F2AD2655F}" destId="{5866002C-7583-D446-BE5B-E4113EF25C37}" srcOrd="0" destOrd="0" parTransId="{E8644BC7-E400-B14F-A1EB-51D673DD1AD1}" sibTransId="{0611667A-5B6E-5447-A557-5FDA6E42562E}"/>
    <dgm:cxn modelId="{E567B09D-76A0-4B42-8194-D1B7AD846906}" srcId="{F38328D9-6F55-B840-8E73-4B7F2AD2655F}" destId="{8EB3225A-F4AA-3340-B84C-C4E31E93589B}" srcOrd="1" destOrd="0" parTransId="{CC2BD48A-58F0-CD4D-B24B-D1C615AAFBEB}" sibTransId="{E4C1A5A1-9551-8E41-9FF4-2EECE1BFB29B}"/>
    <dgm:cxn modelId="{4C89BEA4-D050-B04F-B4E0-2DED9AD3B8DC}" type="presOf" srcId="{F38328D9-6F55-B840-8E73-4B7F2AD2655F}" destId="{AD93D484-B384-4C4E-914A-9316C832E670}" srcOrd="0" destOrd="0" presId="urn:microsoft.com/office/officeart/2008/layout/AlternatingPictureCircles"/>
    <dgm:cxn modelId="{5392A1F1-73A3-854F-9F03-2389870B8244}" type="presOf" srcId="{8EB3225A-F4AA-3340-B84C-C4E31E93589B}" destId="{6627D0EF-D023-4840-905D-D29336D0308E}" srcOrd="0" destOrd="0" presId="urn:microsoft.com/office/officeart/2008/layout/AlternatingPictureCircles"/>
    <dgm:cxn modelId="{54C385F3-EA96-8346-8136-705841EEA078}" type="presOf" srcId="{5866002C-7583-D446-BE5B-E4113EF25C37}" destId="{548F1AA5-E5DD-5446-9B77-1CD90330FB36}" srcOrd="0" destOrd="0" presId="urn:microsoft.com/office/officeart/2008/layout/AlternatingPictureCircles"/>
    <dgm:cxn modelId="{F85D95AE-D5D0-4643-94E1-A052F0F0EC4D}" type="presParOf" srcId="{AD93D484-B384-4C4E-914A-9316C832E670}" destId="{48E716B2-36EF-3340-AA95-B1332D27AED9}" srcOrd="0" destOrd="0" presId="urn:microsoft.com/office/officeart/2008/layout/AlternatingPictureCircles"/>
    <dgm:cxn modelId="{509D1D94-91FE-FD4C-8D7A-E307EFFF255B}" type="presParOf" srcId="{48E716B2-36EF-3340-AA95-B1332D27AED9}" destId="{F6441A87-D21F-A14B-9893-5B56A0008561}" srcOrd="0" destOrd="0" presId="urn:microsoft.com/office/officeart/2008/layout/AlternatingPictureCircles"/>
    <dgm:cxn modelId="{BFF85E71-4F7B-594C-9001-E4FA20BC4642}" type="presParOf" srcId="{48E716B2-36EF-3340-AA95-B1332D27AED9}" destId="{7ADAD740-B285-474D-A431-22CBB24740EA}" srcOrd="1" destOrd="0" presId="urn:microsoft.com/office/officeart/2008/layout/AlternatingPictureCircles"/>
    <dgm:cxn modelId="{AF4B25D2-69D3-324D-9267-001BD6B292C9}" type="presParOf" srcId="{48E716B2-36EF-3340-AA95-B1332D27AED9}" destId="{548F1AA5-E5DD-5446-9B77-1CD90330FB36}" srcOrd="2" destOrd="0" presId="urn:microsoft.com/office/officeart/2008/layout/AlternatingPictureCircles"/>
    <dgm:cxn modelId="{897D7D17-0E78-9C43-B441-48D3D6FC8D16}" type="presParOf" srcId="{48E716B2-36EF-3340-AA95-B1332D27AED9}" destId="{EA1E898F-332E-9446-9F43-A702B1EC9795}" srcOrd="3" destOrd="0" presId="urn:microsoft.com/office/officeart/2008/layout/AlternatingPictureCircles"/>
    <dgm:cxn modelId="{CE6141FD-C68D-6448-8762-6B434DBF763F}" type="presParOf" srcId="{AD93D484-B384-4C4E-914A-9316C832E670}" destId="{D061B382-195D-294E-9682-F3CBA2007819}" srcOrd="1" destOrd="0" presId="urn:microsoft.com/office/officeart/2008/layout/AlternatingPictureCircles"/>
    <dgm:cxn modelId="{70DE92CC-88D3-B048-8A72-FB41A37DA8B0}" type="presParOf" srcId="{D061B382-195D-294E-9682-F3CBA2007819}" destId="{9CC0BD25-FB8C-EB40-8EA8-00485A8B4D7A}" srcOrd="0" destOrd="0" presId="urn:microsoft.com/office/officeart/2008/layout/AlternatingPictureCircles"/>
    <dgm:cxn modelId="{0AE2D467-2438-0C4C-938A-455FBD224E05}" type="presParOf" srcId="{D061B382-195D-294E-9682-F3CBA2007819}" destId="{865BFD41-24BB-EF44-BD7B-A836B345F4EF}" srcOrd="1" destOrd="0" presId="urn:microsoft.com/office/officeart/2008/layout/AlternatingPictureCircles"/>
    <dgm:cxn modelId="{F402BFA5-73F6-EE46-A8A9-953745AF2CCD}" type="presParOf" srcId="{D061B382-195D-294E-9682-F3CBA2007819}" destId="{DA676F85-5B5A-4544-95EE-A9FE756B3926}" srcOrd="2" destOrd="0" presId="urn:microsoft.com/office/officeart/2008/layout/AlternatingPictureCircles"/>
    <dgm:cxn modelId="{901D3E1A-8236-C54B-95B4-34E11D2F95E3}" type="presParOf" srcId="{AD93D484-B384-4C4E-914A-9316C832E670}" destId="{ED014AB7-D25E-7441-A4A3-B4265A4E30D8}" srcOrd="2" destOrd="0" presId="urn:microsoft.com/office/officeart/2008/layout/AlternatingPictureCircles"/>
    <dgm:cxn modelId="{8BD5A107-CEBC-5C48-AD2D-D40C99FCE0DE}" type="presParOf" srcId="{ED014AB7-D25E-7441-A4A3-B4265A4E30D8}" destId="{7A0A0762-81AE-B343-B7E0-9F4D634A9026}" srcOrd="0" destOrd="0" presId="urn:microsoft.com/office/officeart/2008/layout/AlternatingPictureCircles"/>
    <dgm:cxn modelId="{7F8B2BC0-4551-994A-A186-68308F47522E}" type="presParOf" srcId="{ED014AB7-D25E-7441-A4A3-B4265A4E30D8}" destId="{E11A7028-0E10-174E-AC75-7BFFE7A4F477}" srcOrd="1" destOrd="0" presId="urn:microsoft.com/office/officeart/2008/layout/AlternatingPictureCircles"/>
    <dgm:cxn modelId="{9751AABA-D0AC-1541-AEC0-B8B0FCE02907}" type="presParOf" srcId="{ED014AB7-D25E-7441-A4A3-B4265A4E30D8}" destId="{6627D0EF-D023-4840-905D-D29336D0308E}" srcOrd="2" destOrd="0" presId="urn:microsoft.com/office/officeart/2008/layout/AlternatingPictureCircles"/>
    <dgm:cxn modelId="{7C4F7EF3-1D54-3544-8232-04A8F74E6F96}" type="presParOf" srcId="{ED014AB7-D25E-7441-A4A3-B4265A4E30D8}" destId="{980D1081-C3B7-B74C-BEE4-7F55357F7B2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38328D9-6F55-B840-8E73-4B7F2AD2655F}" type="doc">
      <dgm:prSet loTypeId="urn:microsoft.com/office/officeart/2008/layout/AlternatingPictureCircl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66002C-7583-D446-BE5B-E4113EF25C37}">
      <dgm:prSet phldrT="[Text]"/>
      <dgm:spPr/>
      <dgm:t>
        <a:bodyPr/>
        <a:lstStyle/>
        <a:p>
          <a:r>
            <a:rPr lang="en-US" dirty="0"/>
            <a:t>Coffee Flavor Wheel</a:t>
          </a:r>
        </a:p>
      </dgm:t>
    </dgm:pt>
    <dgm:pt modelId="{E8644BC7-E400-B14F-A1EB-51D673DD1AD1}" type="parTrans" cxnId="{3B1CEC91-9D8C-C94A-80CE-1255A6966BFB}">
      <dgm:prSet/>
      <dgm:spPr/>
      <dgm:t>
        <a:bodyPr/>
        <a:lstStyle/>
        <a:p>
          <a:endParaRPr lang="en-US"/>
        </a:p>
      </dgm:t>
    </dgm:pt>
    <dgm:pt modelId="{0611667A-5B6E-5447-A557-5FDA6E42562E}" type="sibTrans" cxnId="{3B1CEC91-9D8C-C94A-80CE-1255A6966BFB}">
      <dgm:prSet/>
      <dgm:spPr/>
      <dgm:t>
        <a:bodyPr/>
        <a:lstStyle/>
        <a:p>
          <a:endParaRPr lang="en-US"/>
        </a:p>
      </dgm:t>
    </dgm:pt>
    <dgm:pt modelId="{8EB3225A-F4AA-3340-B84C-C4E31E93589B}">
      <dgm:prSet phldrT="[Text]"/>
      <dgm:spPr/>
      <dgm:t>
        <a:bodyPr/>
        <a:lstStyle/>
        <a:p>
          <a:r>
            <a:rPr lang="en-US" dirty="0"/>
            <a:t>Cow Grooming Tracker</a:t>
          </a:r>
        </a:p>
      </dgm:t>
    </dgm:pt>
    <dgm:pt modelId="{CC2BD48A-58F0-CD4D-B24B-D1C615AAFBEB}" type="parTrans" cxnId="{E567B09D-76A0-4B42-8194-D1B7AD846906}">
      <dgm:prSet/>
      <dgm:spPr/>
      <dgm:t>
        <a:bodyPr/>
        <a:lstStyle/>
        <a:p>
          <a:endParaRPr lang="en-US"/>
        </a:p>
      </dgm:t>
    </dgm:pt>
    <dgm:pt modelId="{E4C1A5A1-9551-8E41-9FF4-2EECE1BFB29B}" type="sibTrans" cxnId="{E567B09D-76A0-4B42-8194-D1B7AD846906}">
      <dgm:prSet/>
      <dgm:spPr/>
      <dgm:t>
        <a:bodyPr/>
        <a:lstStyle/>
        <a:p>
          <a:endParaRPr lang="en-US"/>
        </a:p>
      </dgm:t>
    </dgm:pt>
    <dgm:pt modelId="{A7A8D764-0069-944B-957B-714EE84FFDF4}">
      <dgm:prSet phldrT="[Text]"/>
      <dgm:spPr/>
      <dgm:t>
        <a:bodyPr/>
        <a:lstStyle/>
        <a:p>
          <a:r>
            <a:rPr lang="en-US" dirty="0"/>
            <a:t>Exploratory</a:t>
          </a:r>
        </a:p>
      </dgm:t>
    </dgm:pt>
    <dgm:pt modelId="{E1A966F5-9A65-2141-9F91-549150510164}" type="parTrans" cxnId="{F9AEE2FA-7BED-4A47-8C43-7561E29D5ED5}">
      <dgm:prSet/>
      <dgm:spPr/>
      <dgm:t>
        <a:bodyPr/>
        <a:lstStyle/>
        <a:p>
          <a:endParaRPr lang="en-US"/>
        </a:p>
      </dgm:t>
    </dgm:pt>
    <dgm:pt modelId="{6347E995-B94A-C149-AF42-7E203F1656FC}" type="sibTrans" cxnId="{F9AEE2FA-7BED-4A47-8C43-7561E29D5ED5}">
      <dgm:prSet/>
      <dgm:spPr/>
      <dgm:t>
        <a:bodyPr/>
        <a:lstStyle/>
        <a:p>
          <a:endParaRPr lang="en-US"/>
        </a:p>
      </dgm:t>
    </dgm:pt>
    <dgm:pt modelId="{AD93D484-B384-4C4E-914A-9316C832E670}" type="pres">
      <dgm:prSet presAssocID="{F38328D9-6F55-B840-8E73-4B7F2AD2655F}" presName="Name0" presStyleCnt="0">
        <dgm:presLayoutVars>
          <dgm:chMax/>
          <dgm:chPref/>
          <dgm:dir/>
        </dgm:presLayoutVars>
      </dgm:prSet>
      <dgm:spPr/>
    </dgm:pt>
    <dgm:pt modelId="{48E716B2-36EF-3340-AA95-B1332D27AED9}" type="pres">
      <dgm:prSet presAssocID="{5866002C-7583-D446-BE5B-E4113EF25C37}" presName="composite" presStyleCnt="0"/>
      <dgm:spPr/>
    </dgm:pt>
    <dgm:pt modelId="{F6441A87-D21F-A14B-9893-5B56A0008561}" type="pres">
      <dgm:prSet presAssocID="{5866002C-7583-D446-BE5B-E4113EF25C37}" presName="Accent" presStyleLbl="alignNode1" presStyleIdx="0" presStyleCnt="5">
        <dgm:presLayoutVars>
          <dgm:chMax val="0"/>
          <dgm:chPref val="0"/>
        </dgm:presLayoutVars>
      </dgm:prSet>
      <dgm:spPr/>
    </dgm:pt>
    <dgm:pt modelId="{7ADAD740-B285-474D-A431-22CBB24740EA}" type="pres">
      <dgm:prSet presAssocID="{5866002C-7583-D446-BE5B-E4113EF25C37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548F1AA5-E5DD-5446-9B77-1CD90330FB36}" type="pres">
      <dgm:prSet presAssocID="{5866002C-7583-D446-BE5B-E4113EF25C37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</dgm:pt>
    <dgm:pt modelId="{EA1E898F-332E-9446-9F43-A702B1EC9795}" type="pres">
      <dgm:prSet presAssocID="{5866002C-7583-D446-BE5B-E4113EF25C37}" presName="Space" presStyleCnt="0">
        <dgm:presLayoutVars>
          <dgm:chMax val="0"/>
          <dgm:chPref val="0"/>
        </dgm:presLayoutVars>
      </dgm:prSet>
      <dgm:spPr/>
    </dgm:pt>
    <dgm:pt modelId="{D061B382-195D-294E-9682-F3CBA2007819}" type="pres">
      <dgm:prSet presAssocID="{0611667A-5B6E-5447-A557-5FDA6E42562E}" presName="ConnectorComposite" presStyleCnt="0"/>
      <dgm:spPr/>
    </dgm:pt>
    <dgm:pt modelId="{9CC0BD25-FB8C-EB40-8EA8-00485A8B4D7A}" type="pres">
      <dgm:prSet presAssocID="{0611667A-5B6E-5447-A557-5FDA6E42562E}" presName="TopSpacing" presStyleCnt="0"/>
      <dgm:spPr/>
    </dgm:pt>
    <dgm:pt modelId="{865BFD41-24BB-EF44-BD7B-A836B345F4EF}" type="pres">
      <dgm:prSet presAssocID="{0611667A-5B6E-5447-A557-5FDA6E42562E}" presName="Connector" presStyleLbl="alignNode1" presStyleIdx="1" presStyleCnt="5"/>
      <dgm:spPr/>
    </dgm:pt>
    <dgm:pt modelId="{DA676F85-5B5A-4544-95EE-A9FE756B3926}" type="pres">
      <dgm:prSet presAssocID="{0611667A-5B6E-5447-A557-5FDA6E42562E}" presName="BottomSpacing" presStyleCnt="0"/>
      <dgm:spPr/>
    </dgm:pt>
    <dgm:pt modelId="{ED014AB7-D25E-7441-A4A3-B4265A4E30D8}" type="pres">
      <dgm:prSet presAssocID="{8EB3225A-F4AA-3340-B84C-C4E31E93589B}" presName="composite" presStyleCnt="0"/>
      <dgm:spPr/>
    </dgm:pt>
    <dgm:pt modelId="{7A0A0762-81AE-B343-B7E0-9F4D634A9026}" type="pres">
      <dgm:prSet presAssocID="{8EB3225A-F4AA-3340-B84C-C4E31E93589B}" presName="Accent" presStyleLbl="alignNode1" presStyleIdx="2" presStyleCnt="5">
        <dgm:presLayoutVars>
          <dgm:chMax val="0"/>
          <dgm:chPref val="0"/>
        </dgm:presLayoutVars>
      </dgm:prSet>
      <dgm:spPr/>
    </dgm:pt>
    <dgm:pt modelId="{E11A7028-0E10-174E-AC75-7BFFE7A4F477}" type="pres">
      <dgm:prSet presAssocID="{8EB3225A-F4AA-3340-B84C-C4E31E93589B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6627D0EF-D023-4840-905D-D29336D0308E}" type="pres">
      <dgm:prSet presAssocID="{8EB3225A-F4AA-3340-B84C-C4E31E93589B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</dgm:pt>
    <dgm:pt modelId="{980D1081-C3B7-B74C-BEE4-7F55357F7B23}" type="pres">
      <dgm:prSet presAssocID="{8EB3225A-F4AA-3340-B84C-C4E31E93589B}" presName="Space" presStyleCnt="0">
        <dgm:presLayoutVars>
          <dgm:chMax val="0"/>
          <dgm:chPref val="0"/>
        </dgm:presLayoutVars>
      </dgm:prSet>
      <dgm:spPr/>
    </dgm:pt>
    <dgm:pt modelId="{DD8252AA-7563-754D-BB98-62ED1500ED2C}" type="pres">
      <dgm:prSet presAssocID="{E4C1A5A1-9551-8E41-9FF4-2EECE1BFB29B}" presName="ConnectorComposite" presStyleCnt="0"/>
      <dgm:spPr/>
    </dgm:pt>
    <dgm:pt modelId="{EEAB2DA7-EF19-3D4B-8133-F5614D3BF945}" type="pres">
      <dgm:prSet presAssocID="{E4C1A5A1-9551-8E41-9FF4-2EECE1BFB29B}" presName="TopSpacing" presStyleCnt="0"/>
      <dgm:spPr/>
    </dgm:pt>
    <dgm:pt modelId="{F92E54BE-B16F-EC45-8ABF-14DE16192294}" type="pres">
      <dgm:prSet presAssocID="{E4C1A5A1-9551-8E41-9FF4-2EECE1BFB29B}" presName="Connector" presStyleLbl="alignNode1" presStyleIdx="3" presStyleCnt="5"/>
      <dgm:spPr/>
    </dgm:pt>
    <dgm:pt modelId="{85529A28-A065-B146-8250-644F0BF89D25}" type="pres">
      <dgm:prSet presAssocID="{E4C1A5A1-9551-8E41-9FF4-2EECE1BFB29B}" presName="BottomSpacing" presStyleCnt="0"/>
      <dgm:spPr/>
    </dgm:pt>
    <dgm:pt modelId="{C953A0FB-B0B1-5049-AE98-50C345C0DE6A}" type="pres">
      <dgm:prSet presAssocID="{A7A8D764-0069-944B-957B-714EE84FFDF4}" presName="composite" presStyleCnt="0"/>
      <dgm:spPr/>
    </dgm:pt>
    <dgm:pt modelId="{643322FB-FACB-5E43-9B36-5ECF6216731D}" type="pres">
      <dgm:prSet presAssocID="{A7A8D764-0069-944B-957B-714EE84FFDF4}" presName="Accent" presStyleLbl="alignNode1" presStyleIdx="4" presStyleCnt="5">
        <dgm:presLayoutVars>
          <dgm:chMax val="0"/>
          <dgm:chPref val="0"/>
        </dgm:presLayoutVars>
      </dgm:prSet>
      <dgm:spPr/>
    </dgm:pt>
    <dgm:pt modelId="{767FFA95-B744-E745-968B-2172702176F0}" type="pres">
      <dgm:prSet presAssocID="{A7A8D764-0069-944B-957B-714EE84FFDF4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F682568-AD77-F742-A70A-B84D6C71CC09}" type="pres">
      <dgm:prSet presAssocID="{A7A8D764-0069-944B-957B-714EE84FFDF4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</dgm:pt>
    <dgm:pt modelId="{EA04D878-6265-3447-84B7-C0C1F4E2F68A}" type="pres">
      <dgm:prSet presAssocID="{A7A8D764-0069-944B-957B-714EE84FFDF4}" presName="Space" presStyleCnt="0">
        <dgm:presLayoutVars>
          <dgm:chMax val="0"/>
          <dgm:chPref val="0"/>
        </dgm:presLayoutVars>
      </dgm:prSet>
      <dgm:spPr/>
    </dgm:pt>
  </dgm:ptLst>
  <dgm:cxnLst>
    <dgm:cxn modelId="{3B1CEC91-9D8C-C94A-80CE-1255A6966BFB}" srcId="{F38328D9-6F55-B840-8E73-4B7F2AD2655F}" destId="{5866002C-7583-D446-BE5B-E4113EF25C37}" srcOrd="0" destOrd="0" parTransId="{E8644BC7-E400-B14F-A1EB-51D673DD1AD1}" sibTransId="{0611667A-5B6E-5447-A557-5FDA6E42562E}"/>
    <dgm:cxn modelId="{E567B09D-76A0-4B42-8194-D1B7AD846906}" srcId="{F38328D9-6F55-B840-8E73-4B7F2AD2655F}" destId="{8EB3225A-F4AA-3340-B84C-C4E31E93589B}" srcOrd="1" destOrd="0" parTransId="{CC2BD48A-58F0-CD4D-B24B-D1C615AAFBEB}" sibTransId="{E4C1A5A1-9551-8E41-9FF4-2EECE1BFB29B}"/>
    <dgm:cxn modelId="{7232D9A1-D507-634E-B47A-153ABB601F2D}" type="presOf" srcId="{A7A8D764-0069-944B-957B-714EE84FFDF4}" destId="{5F682568-AD77-F742-A70A-B84D6C71CC09}" srcOrd="0" destOrd="0" presId="urn:microsoft.com/office/officeart/2008/layout/AlternatingPictureCircles"/>
    <dgm:cxn modelId="{4C89BEA4-D050-B04F-B4E0-2DED9AD3B8DC}" type="presOf" srcId="{F38328D9-6F55-B840-8E73-4B7F2AD2655F}" destId="{AD93D484-B384-4C4E-914A-9316C832E670}" srcOrd="0" destOrd="0" presId="urn:microsoft.com/office/officeart/2008/layout/AlternatingPictureCircles"/>
    <dgm:cxn modelId="{5392A1F1-73A3-854F-9F03-2389870B8244}" type="presOf" srcId="{8EB3225A-F4AA-3340-B84C-C4E31E93589B}" destId="{6627D0EF-D023-4840-905D-D29336D0308E}" srcOrd="0" destOrd="0" presId="urn:microsoft.com/office/officeart/2008/layout/AlternatingPictureCircles"/>
    <dgm:cxn modelId="{54C385F3-EA96-8346-8136-705841EEA078}" type="presOf" srcId="{5866002C-7583-D446-BE5B-E4113EF25C37}" destId="{548F1AA5-E5DD-5446-9B77-1CD90330FB36}" srcOrd="0" destOrd="0" presId="urn:microsoft.com/office/officeart/2008/layout/AlternatingPictureCircles"/>
    <dgm:cxn modelId="{F9AEE2FA-7BED-4A47-8C43-7561E29D5ED5}" srcId="{F38328D9-6F55-B840-8E73-4B7F2AD2655F}" destId="{A7A8D764-0069-944B-957B-714EE84FFDF4}" srcOrd="2" destOrd="0" parTransId="{E1A966F5-9A65-2141-9F91-549150510164}" sibTransId="{6347E995-B94A-C149-AF42-7E203F1656FC}"/>
    <dgm:cxn modelId="{F85D95AE-D5D0-4643-94E1-A052F0F0EC4D}" type="presParOf" srcId="{AD93D484-B384-4C4E-914A-9316C832E670}" destId="{48E716B2-36EF-3340-AA95-B1332D27AED9}" srcOrd="0" destOrd="0" presId="urn:microsoft.com/office/officeart/2008/layout/AlternatingPictureCircles"/>
    <dgm:cxn modelId="{509D1D94-91FE-FD4C-8D7A-E307EFFF255B}" type="presParOf" srcId="{48E716B2-36EF-3340-AA95-B1332D27AED9}" destId="{F6441A87-D21F-A14B-9893-5B56A0008561}" srcOrd="0" destOrd="0" presId="urn:microsoft.com/office/officeart/2008/layout/AlternatingPictureCircles"/>
    <dgm:cxn modelId="{BFF85E71-4F7B-594C-9001-E4FA20BC4642}" type="presParOf" srcId="{48E716B2-36EF-3340-AA95-B1332D27AED9}" destId="{7ADAD740-B285-474D-A431-22CBB24740EA}" srcOrd="1" destOrd="0" presId="urn:microsoft.com/office/officeart/2008/layout/AlternatingPictureCircles"/>
    <dgm:cxn modelId="{AF4B25D2-69D3-324D-9267-001BD6B292C9}" type="presParOf" srcId="{48E716B2-36EF-3340-AA95-B1332D27AED9}" destId="{548F1AA5-E5DD-5446-9B77-1CD90330FB36}" srcOrd="2" destOrd="0" presId="urn:microsoft.com/office/officeart/2008/layout/AlternatingPictureCircles"/>
    <dgm:cxn modelId="{897D7D17-0E78-9C43-B441-48D3D6FC8D16}" type="presParOf" srcId="{48E716B2-36EF-3340-AA95-B1332D27AED9}" destId="{EA1E898F-332E-9446-9F43-A702B1EC9795}" srcOrd="3" destOrd="0" presId="urn:microsoft.com/office/officeart/2008/layout/AlternatingPictureCircles"/>
    <dgm:cxn modelId="{CE6141FD-C68D-6448-8762-6B434DBF763F}" type="presParOf" srcId="{AD93D484-B384-4C4E-914A-9316C832E670}" destId="{D061B382-195D-294E-9682-F3CBA2007819}" srcOrd="1" destOrd="0" presId="urn:microsoft.com/office/officeart/2008/layout/AlternatingPictureCircles"/>
    <dgm:cxn modelId="{70DE92CC-88D3-B048-8A72-FB41A37DA8B0}" type="presParOf" srcId="{D061B382-195D-294E-9682-F3CBA2007819}" destId="{9CC0BD25-FB8C-EB40-8EA8-00485A8B4D7A}" srcOrd="0" destOrd="0" presId="urn:microsoft.com/office/officeart/2008/layout/AlternatingPictureCircles"/>
    <dgm:cxn modelId="{0AE2D467-2438-0C4C-938A-455FBD224E05}" type="presParOf" srcId="{D061B382-195D-294E-9682-F3CBA2007819}" destId="{865BFD41-24BB-EF44-BD7B-A836B345F4EF}" srcOrd="1" destOrd="0" presId="urn:microsoft.com/office/officeart/2008/layout/AlternatingPictureCircles"/>
    <dgm:cxn modelId="{F402BFA5-73F6-EE46-A8A9-953745AF2CCD}" type="presParOf" srcId="{D061B382-195D-294E-9682-F3CBA2007819}" destId="{DA676F85-5B5A-4544-95EE-A9FE756B3926}" srcOrd="2" destOrd="0" presId="urn:microsoft.com/office/officeart/2008/layout/AlternatingPictureCircles"/>
    <dgm:cxn modelId="{901D3E1A-8236-C54B-95B4-34E11D2F95E3}" type="presParOf" srcId="{AD93D484-B384-4C4E-914A-9316C832E670}" destId="{ED014AB7-D25E-7441-A4A3-B4265A4E30D8}" srcOrd="2" destOrd="0" presId="urn:microsoft.com/office/officeart/2008/layout/AlternatingPictureCircles"/>
    <dgm:cxn modelId="{8BD5A107-CEBC-5C48-AD2D-D40C99FCE0DE}" type="presParOf" srcId="{ED014AB7-D25E-7441-A4A3-B4265A4E30D8}" destId="{7A0A0762-81AE-B343-B7E0-9F4D634A9026}" srcOrd="0" destOrd="0" presId="urn:microsoft.com/office/officeart/2008/layout/AlternatingPictureCircles"/>
    <dgm:cxn modelId="{7F8B2BC0-4551-994A-A186-68308F47522E}" type="presParOf" srcId="{ED014AB7-D25E-7441-A4A3-B4265A4E30D8}" destId="{E11A7028-0E10-174E-AC75-7BFFE7A4F477}" srcOrd="1" destOrd="0" presId="urn:microsoft.com/office/officeart/2008/layout/AlternatingPictureCircles"/>
    <dgm:cxn modelId="{9751AABA-D0AC-1541-AEC0-B8B0FCE02907}" type="presParOf" srcId="{ED014AB7-D25E-7441-A4A3-B4265A4E30D8}" destId="{6627D0EF-D023-4840-905D-D29336D0308E}" srcOrd="2" destOrd="0" presId="urn:microsoft.com/office/officeart/2008/layout/AlternatingPictureCircles"/>
    <dgm:cxn modelId="{7C4F7EF3-1D54-3544-8232-04A8F74E6F96}" type="presParOf" srcId="{ED014AB7-D25E-7441-A4A3-B4265A4E30D8}" destId="{980D1081-C3B7-B74C-BEE4-7F55357F7B23}" srcOrd="3" destOrd="0" presId="urn:microsoft.com/office/officeart/2008/layout/AlternatingPictureCircles"/>
    <dgm:cxn modelId="{130DDFD9-67BE-1E4A-9ADF-755F9085D500}" type="presParOf" srcId="{AD93D484-B384-4C4E-914A-9316C832E670}" destId="{DD8252AA-7563-754D-BB98-62ED1500ED2C}" srcOrd="3" destOrd="0" presId="urn:microsoft.com/office/officeart/2008/layout/AlternatingPictureCircles"/>
    <dgm:cxn modelId="{F1798B81-1E70-9A40-A1A5-FF590CB1F987}" type="presParOf" srcId="{DD8252AA-7563-754D-BB98-62ED1500ED2C}" destId="{EEAB2DA7-EF19-3D4B-8133-F5614D3BF945}" srcOrd="0" destOrd="0" presId="urn:microsoft.com/office/officeart/2008/layout/AlternatingPictureCircles"/>
    <dgm:cxn modelId="{15F58B18-55E5-2147-9884-2BEC551D8415}" type="presParOf" srcId="{DD8252AA-7563-754D-BB98-62ED1500ED2C}" destId="{F92E54BE-B16F-EC45-8ABF-14DE16192294}" srcOrd="1" destOrd="0" presId="urn:microsoft.com/office/officeart/2008/layout/AlternatingPictureCircles"/>
    <dgm:cxn modelId="{CE4AF1E8-E979-DA41-A5CE-68CCDE8392E7}" type="presParOf" srcId="{DD8252AA-7563-754D-BB98-62ED1500ED2C}" destId="{85529A28-A065-B146-8250-644F0BF89D25}" srcOrd="2" destOrd="0" presId="urn:microsoft.com/office/officeart/2008/layout/AlternatingPictureCircles"/>
    <dgm:cxn modelId="{FDB314C0-5F32-3B4B-9500-AF34D0204895}" type="presParOf" srcId="{AD93D484-B384-4C4E-914A-9316C832E670}" destId="{C953A0FB-B0B1-5049-AE98-50C345C0DE6A}" srcOrd="4" destOrd="0" presId="urn:microsoft.com/office/officeart/2008/layout/AlternatingPictureCircles"/>
    <dgm:cxn modelId="{B9BB196E-EEE4-184F-AD07-B82D353686AC}" type="presParOf" srcId="{C953A0FB-B0B1-5049-AE98-50C345C0DE6A}" destId="{643322FB-FACB-5E43-9B36-5ECF6216731D}" srcOrd="0" destOrd="0" presId="urn:microsoft.com/office/officeart/2008/layout/AlternatingPictureCircles"/>
    <dgm:cxn modelId="{9F82BA3A-7C4B-8A44-9AEB-C4E62029EED4}" type="presParOf" srcId="{C953A0FB-B0B1-5049-AE98-50C345C0DE6A}" destId="{767FFA95-B744-E745-968B-2172702176F0}" srcOrd="1" destOrd="0" presId="urn:microsoft.com/office/officeart/2008/layout/AlternatingPictureCircles"/>
    <dgm:cxn modelId="{5EB146D7-B645-4849-9EF0-65F653FF4506}" type="presParOf" srcId="{C953A0FB-B0B1-5049-AE98-50C345C0DE6A}" destId="{5F682568-AD77-F742-A70A-B84D6C71CC09}" srcOrd="2" destOrd="0" presId="urn:microsoft.com/office/officeart/2008/layout/AlternatingPictureCircles"/>
    <dgm:cxn modelId="{B82EDA2E-EE7F-EB4D-BB69-BABF3A1E7A0F}" type="presParOf" srcId="{C953A0FB-B0B1-5049-AE98-50C345C0DE6A}" destId="{EA04D878-6265-3447-84B7-C0C1F4E2F68A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506E590-3D98-F148-A323-F3572E6CE5DB}" type="doc">
      <dgm:prSet loTypeId="urn:microsoft.com/office/officeart/2005/8/layout/defaul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561F213-02BA-9E45-830B-2D943D0FF19D}">
      <dgm:prSet phldrT="[Text]"/>
      <dgm:spPr/>
      <dgm:t>
        <a:bodyPr/>
        <a:lstStyle/>
        <a:p>
          <a:r>
            <a:rPr lang="en-US" dirty="0"/>
            <a:t>Obfuscation Engines</a:t>
          </a:r>
        </a:p>
      </dgm:t>
    </dgm:pt>
    <dgm:pt modelId="{7D6A2AA5-0543-4C43-8DDF-8E1FC920E8A0}" type="parTrans" cxnId="{8C90EC37-4E2B-8C4A-A46E-759AEDF55DC4}">
      <dgm:prSet/>
      <dgm:spPr/>
      <dgm:t>
        <a:bodyPr/>
        <a:lstStyle/>
        <a:p>
          <a:endParaRPr lang="en-US"/>
        </a:p>
      </dgm:t>
    </dgm:pt>
    <dgm:pt modelId="{277ABCB9-A063-AC47-9CDE-48AF7A42F7AC}" type="sibTrans" cxnId="{8C90EC37-4E2B-8C4A-A46E-759AEDF55DC4}">
      <dgm:prSet/>
      <dgm:spPr/>
      <dgm:t>
        <a:bodyPr/>
        <a:lstStyle/>
        <a:p>
          <a:endParaRPr lang="en-US"/>
        </a:p>
      </dgm:t>
    </dgm:pt>
    <dgm:pt modelId="{167BD79D-AF65-0645-8260-9FE3B7419AC3}">
      <dgm:prSet phldrT="[Text]"/>
      <dgm:spPr/>
      <dgm:t>
        <a:bodyPr/>
        <a:lstStyle/>
        <a:p>
          <a:r>
            <a:rPr lang="en-US" dirty="0"/>
            <a:t>Sentiment Analysis</a:t>
          </a:r>
        </a:p>
      </dgm:t>
    </dgm:pt>
    <dgm:pt modelId="{AEA69BFA-EF94-3442-8482-A46D665AB6A5}" type="parTrans" cxnId="{EC364CCB-904F-7F40-AB5F-904F665022B7}">
      <dgm:prSet/>
      <dgm:spPr/>
      <dgm:t>
        <a:bodyPr/>
        <a:lstStyle/>
        <a:p>
          <a:endParaRPr lang="en-US"/>
        </a:p>
      </dgm:t>
    </dgm:pt>
    <dgm:pt modelId="{084346AA-759F-3B45-A204-26A4DD9C981F}" type="sibTrans" cxnId="{EC364CCB-904F-7F40-AB5F-904F665022B7}">
      <dgm:prSet/>
      <dgm:spPr/>
      <dgm:t>
        <a:bodyPr/>
        <a:lstStyle/>
        <a:p>
          <a:endParaRPr lang="en-US"/>
        </a:p>
      </dgm:t>
    </dgm:pt>
    <dgm:pt modelId="{9C08897B-7CB3-434C-8309-7349350F6A62}">
      <dgm:prSet phldrT="[Text]"/>
      <dgm:spPr/>
      <dgm:t>
        <a:bodyPr/>
        <a:lstStyle/>
        <a:p>
          <a:r>
            <a:rPr lang="en-US" dirty="0"/>
            <a:t>Computer Adaptive Testing</a:t>
          </a:r>
        </a:p>
      </dgm:t>
    </dgm:pt>
    <dgm:pt modelId="{306F5384-BD1D-8C4F-91AA-FF6463536699}" type="parTrans" cxnId="{B9EB67C1-EC7A-B349-826F-47AC651CC659}">
      <dgm:prSet/>
      <dgm:spPr/>
      <dgm:t>
        <a:bodyPr/>
        <a:lstStyle/>
        <a:p>
          <a:endParaRPr lang="en-US"/>
        </a:p>
      </dgm:t>
    </dgm:pt>
    <dgm:pt modelId="{722B7C65-DB6D-A740-ADB4-520B606F2A00}" type="sibTrans" cxnId="{B9EB67C1-EC7A-B349-826F-47AC651CC659}">
      <dgm:prSet/>
      <dgm:spPr/>
      <dgm:t>
        <a:bodyPr/>
        <a:lstStyle/>
        <a:p>
          <a:endParaRPr lang="en-US"/>
        </a:p>
      </dgm:t>
    </dgm:pt>
    <dgm:pt modelId="{C63BAE3E-7FD6-2C4B-8624-67100846C1F8}" type="pres">
      <dgm:prSet presAssocID="{4506E590-3D98-F148-A323-F3572E6CE5DB}" presName="diagram" presStyleCnt="0">
        <dgm:presLayoutVars>
          <dgm:dir/>
          <dgm:resizeHandles val="exact"/>
        </dgm:presLayoutVars>
      </dgm:prSet>
      <dgm:spPr/>
    </dgm:pt>
    <dgm:pt modelId="{3D1B6C2A-06E2-7B41-B5D4-CAA65B6B8194}" type="pres">
      <dgm:prSet presAssocID="{2561F213-02BA-9E45-830B-2D943D0FF19D}" presName="node" presStyleLbl="node1" presStyleIdx="0" presStyleCnt="3">
        <dgm:presLayoutVars>
          <dgm:bulletEnabled val="1"/>
        </dgm:presLayoutVars>
      </dgm:prSet>
      <dgm:spPr/>
    </dgm:pt>
    <dgm:pt modelId="{3714E4F2-98B4-604F-A49E-DFD156376738}" type="pres">
      <dgm:prSet presAssocID="{277ABCB9-A063-AC47-9CDE-48AF7A42F7AC}" presName="sibTrans" presStyleCnt="0"/>
      <dgm:spPr/>
    </dgm:pt>
    <dgm:pt modelId="{1743B00D-78E0-5844-818C-8EAFDC35B00F}" type="pres">
      <dgm:prSet presAssocID="{167BD79D-AF65-0645-8260-9FE3B7419AC3}" presName="node" presStyleLbl="node1" presStyleIdx="1" presStyleCnt="3">
        <dgm:presLayoutVars>
          <dgm:bulletEnabled val="1"/>
        </dgm:presLayoutVars>
      </dgm:prSet>
      <dgm:spPr/>
    </dgm:pt>
    <dgm:pt modelId="{AF1D6DA8-1D41-E648-A26C-E53A10F0FD2C}" type="pres">
      <dgm:prSet presAssocID="{084346AA-759F-3B45-A204-26A4DD9C981F}" presName="sibTrans" presStyleCnt="0"/>
      <dgm:spPr/>
    </dgm:pt>
    <dgm:pt modelId="{CF66422F-57CD-8243-BA4E-22F4C4ACA89B}" type="pres">
      <dgm:prSet presAssocID="{9C08897B-7CB3-434C-8309-7349350F6A62}" presName="node" presStyleLbl="node1" presStyleIdx="2" presStyleCnt="3">
        <dgm:presLayoutVars>
          <dgm:bulletEnabled val="1"/>
        </dgm:presLayoutVars>
      </dgm:prSet>
      <dgm:spPr/>
    </dgm:pt>
  </dgm:ptLst>
  <dgm:cxnLst>
    <dgm:cxn modelId="{8C90EC37-4E2B-8C4A-A46E-759AEDF55DC4}" srcId="{4506E590-3D98-F148-A323-F3572E6CE5DB}" destId="{2561F213-02BA-9E45-830B-2D943D0FF19D}" srcOrd="0" destOrd="0" parTransId="{7D6A2AA5-0543-4C43-8DDF-8E1FC920E8A0}" sibTransId="{277ABCB9-A063-AC47-9CDE-48AF7A42F7AC}"/>
    <dgm:cxn modelId="{EA688867-C017-7448-BF6A-291A1D1B6B28}" type="presOf" srcId="{2561F213-02BA-9E45-830B-2D943D0FF19D}" destId="{3D1B6C2A-06E2-7B41-B5D4-CAA65B6B8194}" srcOrd="0" destOrd="0" presId="urn:microsoft.com/office/officeart/2005/8/layout/default"/>
    <dgm:cxn modelId="{459C967B-2C5C-3E4E-B54C-0C98C9BF4775}" type="presOf" srcId="{9C08897B-7CB3-434C-8309-7349350F6A62}" destId="{CF66422F-57CD-8243-BA4E-22F4C4ACA89B}" srcOrd="0" destOrd="0" presId="urn:microsoft.com/office/officeart/2005/8/layout/default"/>
    <dgm:cxn modelId="{B9EB67C1-EC7A-B349-826F-47AC651CC659}" srcId="{4506E590-3D98-F148-A323-F3572E6CE5DB}" destId="{9C08897B-7CB3-434C-8309-7349350F6A62}" srcOrd="2" destOrd="0" parTransId="{306F5384-BD1D-8C4F-91AA-FF6463536699}" sibTransId="{722B7C65-DB6D-A740-ADB4-520B606F2A00}"/>
    <dgm:cxn modelId="{3EA27BC9-926E-1649-9799-74B875679231}" type="presOf" srcId="{167BD79D-AF65-0645-8260-9FE3B7419AC3}" destId="{1743B00D-78E0-5844-818C-8EAFDC35B00F}" srcOrd="0" destOrd="0" presId="urn:microsoft.com/office/officeart/2005/8/layout/default"/>
    <dgm:cxn modelId="{EC364CCB-904F-7F40-AB5F-904F665022B7}" srcId="{4506E590-3D98-F148-A323-F3572E6CE5DB}" destId="{167BD79D-AF65-0645-8260-9FE3B7419AC3}" srcOrd="1" destOrd="0" parTransId="{AEA69BFA-EF94-3442-8482-A46D665AB6A5}" sibTransId="{084346AA-759F-3B45-A204-26A4DD9C981F}"/>
    <dgm:cxn modelId="{570344FF-1147-3F41-9B64-C96B927C33E7}" type="presOf" srcId="{4506E590-3D98-F148-A323-F3572E6CE5DB}" destId="{C63BAE3E-7FD6-2C4B-8624-67100846C1F8}" srcOrd="0" destOrd="0" presId="urn:microsoft.com/office/officeart/2005/8/layout/default"/>
    <dgm:cxn modelId="{87B4FE99-F7BD-8B47-B3FA-1100F87CF68E}" type="presParOf" srcId="{C63BAE3E-7FD6-2C4B-8624-67100846C1F8}" destId="{3D1B6C2A-06E2-7B41-B5D4-CAA65B6B8194}" srcOrd="0" destOrd="0" presId="urn:microsoft.com/office/officeart/2005/8/layout/default"/>
    <dgm:cxn modelId="{69E739C8-8624-5449-8517-3A6E18908345}" type="presParOf" srcId="{C63BAE3E-7FD6-2C4B-8624-67100846C1F8}" destId="{3714E4F2-98B4-604F-A49E-DFD156376738}" srcOrd="1" destOrd="0" presId="urn:microsoft.com/office/officeart/2005/8/layout/default"/>
    <dgm:cxn modelId="{D7100946-14AF-E049-9CF2-DA0C33892C92}" type="presParOf" srcId="{C63BAE3E-7FD6-2C4B-8624-67100846C1F8}" destId="{1743B00D-78E0-5844-818C-8EAFDC35B00F}" srcOrd="2" destOrd="0" presId="urn:microsoft.com/office/officeart/2005/8/layout/default"/>
    <dgm:cxn modelId="{1D82DC89-C7D4-274B-80FD-BA2739E83126}" type="presParOf" srcId="{C63BAE3E-7FD6-2C4B-8624-67100846C1F8}" destId="{AF1D6DA8-1D41-E648-A26C-E53A10F0FD2C}" srcOrd="3" destOrd="0" presId="urn:microsoft.com/office/officeart/2005/8/layout/default"/>
    <dgm:cxn modelId="{0BC41F43-33B3-6043-9908-A35E409EAFD3}" type="presParOf" srcId="{C63BAE3E-7FD6-2C4B-8624-67100846C1F8}" destId="{CF66422F-57CD-8243-BA4E-22F4C4ACA89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CF4466-B957-994D-AD6F-550BB6605C41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D9D3F004-4294-064E-9963-CE43CF0BFE0E}">
      <dgm:prSet phldrT="[Text]"/>
      <dgm:spPr/>
      <dgm:t>
        <a:bodyPr/>
        <a:lstStyle/>
        <a:p>
          <a:r>
            <a:rPr lang="en-US" dirty="0"/>
            <a:t>Senior</a:t>
          </a:r>
        </a:p>
      </dgm:t>
    </dgm:pt>
    <dgm:pt modelId="{BE5E03D0-2374-1F49-85A5-37AF79E413A8}" type="parTrans" cxnId="{378C1785-C916-DA4D-8741-FEDBA1FD0A78}">
      <dgm:prSet/>
      <dgm:spPr/>
      <dgm:t>
        <a:bodyPr/>
        <a:lstStyle/>
        <a:p>
          <a:endParaRPr lang="en-US"/>
        </a:p>
      </dgm:t>
    </dgm:pt>
    <dgm:pt modelId="{E6320693-F880-3140-8687-56213C305CC2}" type="sibTrans" cxnId="{378C1785-C916-DA4D-8741-FEDBA1FD0A78}">
      <dgm:prSet/>
      <dgm:spPr/>
      <dgm:t>
        <a:bodyPr/>
        <a:lstStyle/>
        <a:p>
          <a:endParaRPr lang="en-US"/>
        </a:p>
      </dgm:t>
    </dgm:pt>
    <dgm:pt modelId="{50B3BEEF-71EA-8149-A902-45EF1C4F504C}">
      <dgm:prSet phldrT="[Text]"/>
      <dgm:spPr/>
      <dgm:t>
        <a:bodyPr/>
        <a:lstStyle/>
        <a:p>
          <a:r>
            <a:rPr lang="en-US" dirty="0"/>
            <a:t>Junior</a:t>
          </a:r>
        </a:p>
      </dgm:t>
    </dgm:pt>
    <dgm:pt modelId="{1FBCF743-6A5B-4742-AA88-C88C49CECA32}" type="parTrans" cxnId="{2A8E06D4-52A0-EA4F-B65F-F47963A094C3}">
      <dgm:prSet/>
      <dgm:spPr/>
      <dgm:t>
        <a:bodyPr/>
        <a:lstStyle/>
        <a:p>
          <a:endParaRPr lang="en-US"/>
        </a:p>
      </dgm:t>
    </dgm:pt>
    <dgm:pt modelId="{60F766F7-1584-F643-A8DE-DB8E42307735}" type="sibTrans" cxnId="{2A8E06D4-52A0-EA4F-B65F-F47963A094C3}">
      <dgm:prSet/>
      <dgm:spPr/>
      <dgm:t>
        <a:bodyPr/>
        <a:lstStyle/>
        <a:p>
          <a:endParaRPr lang="en-US"/>
        </a:p>
      </dgm:t>
    </dgm:pt>
    <dgm:pt modelId="{0589B50C-F2E0-EA4F-8556-B95E6588A645}">
      <dgm:prSet phldrT="[Text]"/>
      <dgm:spPr/>
      <dgm:t>
        <a:bodyPr/>
        <a:lstStyle/>
        <a:p>
          <a:r>
            <a:rPr lang="en-US" dirty="0"/>
            <a:t>Learner</a:t>
          </a:r>
        </a:p>
      </dgm:t>
    </dgm:pt>
    <dgm:pt modelId="{96D0F2FE-AC37-FE42-ABEE-B1D7315CF6FE}" type="parTrans" cxnId="{4F5C7CE4-DBF2-624E-9455-B16E8059722F}">
      <dgm:prSet/>
      <dgm:spPr/>
      <dgm:t>
        <a:bodyPr/>
        <a:lstStyle/>
        <a:p>
          <a:endParaRPr lang="en-US"/>
        </a:p>
      </dgm:t>
    </dgm:pt>
    <dgm:pt modelId="{D35ACE23-FACE-CF43-9969-205C73CA19B2}" type="sibTrans" cxnId="{4F5C7CE4-DBF2-624E-9455-B16E8059722F}">
      <dgm:prSet/>
      <dgm:spPr/>
      <dgm:t>
        <a:bodyPr/>
        <a:lstStyle/>
        <a:p>
          <a:endParaRPr lang="en-US"/>
        </a:p>
      </dgm:t>
    </dgm:pt>
    <dgm:pt modelId="{D4DF735D-8885-9249-A427-531673518445}" type="pres">
      <dgm:prSet presAssocID="{24CF4466-B957-994D-AD6F-550BB6605C41}" presName="Name0" presStyleCnt="0">
        <dgm:presLayoutVars>
          <dgm:dir/>
          <dgm:resizeHandles val="exact"/>
        </dgm:presLayoutVars>
      </dgm:prSet>
      <dgm:spPr/>
    </dgm:pt>
    <dgm:pt modelId="{AB78CE42-D106-734C-B8CC-4ABF56B008CF}" type="pres">
      <dgm:prSet presAssocID="{24CF4466-B957-994D-AD6F-550BB6605C41}" presName="arrow" presStyleLbl="bgShp" presStyleIdx="0" presStyleCnt="1"/>
      <dgm:spPr/>
    </dgm:pt>
    <dgm:pt modelId="{8502B1BB-8892-4042-9314-137BAF4CB653}" type="pres">
      <dgm:prSet presAssocID="{24CF4466-B957-994D-AD6F-550BB6605C41}" presName="points" presStyleCnt="0"/>
      <dgm:spPr/>
    </dgm:pt>
    <dgm:pt modelId="{224601B0-3F3D-7E46-A956-03388DDBD683}" type="pres">
      <dgm:prSet presAssocID="{0589B50C-F2E0-EA4F-8556-B95E6588A645}" presName="compositeA" presStyleCnt="0"/>
      <dgm:spPr/>
    </dgm:pt>
    <dgm:pt modelId="{8EA56A81-F23F-F146-88D2-1D2B7E76206A}" type="pres">
      <dgm:prSet presAssocID="{0589B50C-F2E0-EA4F-8556-B95E6588A645}" presName="textA" presStyleLbl="revTx" presStyleIdx="0" presStyleCnt="3">
        <dgm:presLayoutVars>
          <dgm:bulletEnabled val="1"/>
        </dgm:presLayoutVars>
      </dgm:prSet>
      <dgm:spPr/>
    </dgm:pt>
    <dgm:pt modelId="{D400E54E-E7A7-DD45-B355-9A4322694D51}" type="pres">
      <dgm:prSet presAssocID="{0589B50C-F2E0-EA4F-8556-B95E6588A645}" presName="circleA" presStyleLbl="node1" presStyleIdx="0" presStyleCnt="3"/>
      <dgm:spPr/>
    </dgm:pt>
    <dgm:pt modelId="{FD269D85-CEF2-8E4F-86B5-E481105BB5A1}" type="pres">
      <dgm:prSet presAssocID="{0589B50C-F2E0-EA4F-8556-B95E6588A645}" presName="spaceA" presStyleCnt="0"/>
      <dgm:spPr/>
    </dgm:pt>
    <dgm:pt modelId="{A66A1363-BCC6-9E43-8000-777BEF5F90AA}" type="pres">
      <dgm:prSet presAssocID="{D35ACE23-FACE-CF43-9969-205C73CA19B2}" presName="space" presStyleCnt="0"/>
      <dgm:spPr/>
    </dgm:pt>
    <dgm:pt modelId="{01F8F112-B34A-F243-988A-001A6B4132F5}" type="pres">
      <dgm:prSet presAssocID="{50B3BEEF-71EA-8149-A902-45EF1C4F504C}" presName="compositeB" presStyleCnt="0"/>
      <dgm:spPr/>
    </dgm:pt>
    <dgm:pt modelId="{456D7936-9457-D642-AE8F-1E3E29331A15}" type="pres">
      <dgm:prSet presAssocID="{50B3BEEF-71EA-8149-A902-45EF1C4F504C}" presName="textB" presStyleLbl="revTx" presStyleIdx="1" presStyleCnt="3">
        <dgm:presLayoutVars>
          <dgm:bulletEnabled val="1"/>
        </dgm:presLayoutVars>
      </dgm:prSet>
      <dgm:spPr/>
    </dgm:pt>
    <dgm:pt modelId="{AD7E5EB8-0790-2B46-9F00-1D7AC13630CE}" type="pres">
      <dgm:prSet presAssocID="{50B3BEEF-71EA-8149-A902-45EF1C4F504C}" presName="circleB" presStyleLbl="node1" presStyleIdx="1" presStyleCnt="3"/>
      <dgm:spPr/>
    </dgm:pt>
    <dgm:pt modelId="{A4EA0606-3F66-644C-9EA5-F438C5125925}" type="pres">
      <dgm:prSet presAssocID="{50B3BEEF-71EA-8149-A902-45EF1C4F504C}" presName="spaceB" presStyleCnt="0"/>
      <dgm:spPr/>
    </dgm:pt>
    <dgm:pt modelId="{AC9DC84C-5CCF-754B-AAAA-DAA92D89EBF1}" type="pres">
      <dgm:prSet presAssocID="{60F766F7-1584-F643-A8DE-DB8E42307735}" presName="space" presStyleCnt="0"/>
      <dgm:spPr/>
    </dgm:pt>
    <dgm:pt modelId="{5216086A-2CF0-F540-A9C1-63A42F36DE06}" type="pres">
      <dgm:prSet presAssocID="{D9D3F004-4294-064E-9963-CE43CF0BFE0E}" presName="compositeA" presStyleCnt="0"/>
      <dgm:spPr/>
    </dgm:pt>
    <dgm:pt modelId="{07FF7800-ED81-ED48-AF41-16E18E32530D}" type="pres">
      <dgm:prSet presAssocID="{D9D3F004-4294-064E-9963-CE43CF0BFE0E}" presName="textA" presStyleLbl="revTx" presStyleIdx="2" presStyleCnt="3">
        <dgm:presLayoutVars>
          <dgm:bulletEnabled val="1"/>
        </dgm:presLayoutVars>
      </dgm:prSet>
      <dgm:spPr/>
    </dgm:pt>
    <dgm:pt modelId="{46F5D8C5-4DD1-6D45-8F58-C120C6B39CDE}" type="pres">
      <dgm:prSet presAssocID="{D9D3F004-4294-064E-9963-CE43CF0BFE0E}" presName="circleA" presStyleLbl="node1" presStyleIdx="2" presStyleCnt="3"/>
      <dgm:spPr/>
    </dgm:pt>
    <dgm:pt modelId="{94572954-C2EB-A647-B0E3-F674BBF78400}" type="pres">
      <dgm:prSet presAssocID="{D9D3F004-4294-064E-9963-CE43CF0BFE0E}" presName="spaceA" presStyleCnt="0"/>
      <dgm:spPr/>
    </dgm:pt>
  </dgm:ptLst>
  <dgm:cxnLst>
    <dgm:cxn modelId="{AA8E8B33-0114-874D-8B56-A3543DFDFD53}" type="presOf" srcId="{50B3BEEF-71EA-8149-A902-45EF1C4F504C}" destId="{456D7936-9457-D642-AE8F-1E3E29331A15}" srcOrd="0" destOrd="0" presId="urn:microsoft.com/office/officeart/2005/8/layout/hProcess11"/>
    <dgm:cxn modelId="{5E970945-7E5D-774F-946D-9E81E982CBF1}" type="presOf" srcId="{0589B50C-F2E0-EA4F-8556-B95E6588A645}" destId="{8EA56A81-F23F-F146-88D2-1D2B7E76206A}" srcOrd="0" destOrd="0" presId="urn:microsoft.com/office/officeart/2005/8/layout/hProcess11"/>
    <dgm:cxn modelId="{378C1785-C916-DA4D-8741-FEDBA1FD0A78}" srcId="{24CF4466-B957-994D-AD6F-550BB6605C41}" destId="{D9D3F004-4294-064E-9963-CE43CF0BFE0E}" srcOrd="2" destOrd="0" parTransId="{BE5E03D0-2374-1F49-85A5-37AF79E413A8}" sibTransId="{E6320693-F880-3140-8687-56213C305CC2}"/>
    <dgm:cxn modelId="{39B479CF-619A-7443-82F5-FDD4B9BC2CC1}" type="presOf" srcId="{24CF4466-B957-994D-AD6F-550BB6605C41}" destId="{D4DF735D-8885-9249-A427-531673518445}" srcOrd="0" destOrd="0" presId="urn:microsoft.com/office/officeart/2005/8/layout/hProcess11"/>
    <dgm:cxn modelId="{36466AD3-0D96-F045-872E-DFF6F89FCCC9}" type="presOf" srcId="{D9D3F004-4294-064E-9963-CE43CF0BFE0E}" destId="{07FF7800-ED81-ED48-AF41-16E18E32530D}" srcOrd="0" destOrd="0" presId="urn:microsoft.com/office/officeart/2005/8/layout/hProcess11"/>
    <dgm:cxn modelId="{2A8E06D4-52A0-EA4F-B65F-F47963A094C3}" srcId="{24CF4466-B957-994D-AD6F-550BB6605C41}" destId="{50B3BEEF-71EA-8149-A902-45EF1C4F504C}" srcOrd="1" destOrd="0" parTransId="{1FBCF743-6A5B-4742-AA88-C88C49CECA32}" sibTransId="{60F766F7-1584-F643-A8DE-DB8E42307735}"/>
    <dgm:cxn modelId="{4F5C7CE4-DBF2-624E-9455-B16E8059722F}" srcId="{24CF4466-B957-994D-AD6F-550BB6605C41}" destId="{0589B50C-F2E0-EA4F-8556-B95E6588A645}" srcOrd="0" destOrd="0" parTransId="{96D0F2FE-AC37-FE42-ABEE-B1D7315CF6FE}" sibTransId="{D35ACE23-FACE-CF43-9969-205C73CA19B2}"/>
    <dgm:cxn modelId="{0829987F-D5F4-CC4A-9373-05014495DE1E}" type="presParOf" srcId="{D4DF735D-8885-9249-A427-531673518445}" destId="{AB78CE42-D106-734C-B8CC-4ABF56B008CF}" srcOrd="0" destOrd="0" presId="urn:microsoft.com/office/officeart/2005/8/layout/hProcess11"/>
    <dgm:cxn modelId="{DEF60C3A-FD74-3846-A628-8BC7F4BDDB4C}" type="presParOf" srcId="{D4DF735D-8885-9249-A427-531673518445}" destId="{8502B1BB-8892-4042-9314-137BAF4CB653}" srcOrd="1" destOrd="0" presId="urn:microsoft.com/office/officeart/2005/8/layout/hProcess11"/>
    <dgm:cxn modelId="{CF5A957B-7F19-284E-B880-92684F994C98}" type="presParOf" srcId="{8502B1BB-8892-4042-9314-137BAF4CB653}" destId="{224601B0-3F3D-7E46-A956-03388DDBD683}" srcOrd="0" destOrd="0" presId="urn:microsoft.com/office/officeart/2005/8/layout/hProcess11"/>
    <dgm:cxn modelId="{C42560E4-DF51-C743-9CA5-23622B6BE6D7}" type="presParOf" srcId="{224601B0-3F3D-7E46-A956-03388DDBD683}" destId="{8EA56A81-F23F-F146-88D2-1D2B7E76206A}" srcOrd="0" destOrd="0" presId="urn:microsoft.com/office/officeart/2005/8/layout/hProcess11"/>
    <dgm:cxn modelId="{4F48F826-8646-5440-85A4-315B3F91213C}" type="presParOf" srcId="{224601B0-3F3D-7E46-A956-03388DDBD683}" destId="{D400E54E-E7A7-DD45-B355-9A4322694D51}" srcOrd="1" destOrd="0" presId="urn:microsoft.com/office/officeart/2005/8/layout/hProcess11"/>
    <dgm:cxn modelId="{7BBD7590-4422-AE4F-A6EF-8953835335DC}" type="presParOf" srcId="{224601B0-3F3D-7E46-A956-03388DDBD683}" destId="{FD269D85-CEF2-8E4F-86B5-E481105BB5A1}" srcOrd="2" destOrd="0" presId="urn:microsoft.com/office/officeart/2005/8/layout/hProcess11"/>
    <dgm:cxn modelId="{7C819C3B-A8F1-C34F-AFE2-E3B2BE9B1D92}" type="presParOf" srcId="{8502B1BB-8892-4042-9314-137BAF4CB653}" destId="{A66A1363-BCC6-9E43-8000-777BEF5F90AA}" srcOrd="1" destOrd="0" presId="urn:microsoft.com/office/officeart/2005/8/layout/hProcess11"/>
    <dgm:cxn modelId="{66E6E30E-7D6A-2A44-99A2-B395C447658A}" type="presParOf" srcId="{8502B1BB-8892-4042-9314-137BAF4CB653}" destId="{01F8F112-B34A-F243-988A-001A6B4132F5}" srcOrd="2" destOrd="0" presId="urn:microsoft.com/office/officeart/2005/8/layout/hProcess11"/>
    <dgm:cxn modelId="{E13ABDA9-13C0-A04E-9E8B-88A2D24BFECC}" type="presParOf" srcId="{01F8F112-B34A-F243-988A-001A6B4132F5}" destId="{456D7936-9457-D642-AE8F-1E3E29331A15}" srcOrd="0" destOrd="0" presId="urn:microsoft.com/office/officeart/2005/8/layout/hProcess11"/>
    <dgm:cxn modelId="{1DD9C6EE-2508-494B-96C4-2A7F0F501D38}" type="presParOf" srcId="{01F8F112-B34A-F243-988A-001A6B4132F5}" destId="{AD7E5EB8-0790-2B46-9F00-1D7AC13630CE}" srcOrd="1" destOrd="0" presId="urn:microsoft.com/office/officeart/2005/8/layout/hProcess11"/>
    <dgm:cxn modelId="{8B6A934B-9D9E-9A47-91C8-6A04373425BC}" type="presParOf" srcId="{01F8F112-B34A-F243-988A-001A6B4132F5}" destId="{A4EA0606-3F66-644C-9EA5-F438C5125925}" srcOrd="2" destOrd="0" presId="urn:microsoft.com/office/officeart/2005/8/layout/hProcess11"/>
    <dgm:cxn modelId="{2BD7A7C3-0B0A-CA4E-BB4D-EECA9B885E7E}" type="presParOf" srcId="{8502B1BB-8892-4042-9314-137BAF4CB653}" destId="{AC9DC84C-5CCF-754B-AAAA-DAA92D89EBF1}" srcOrd="3" destOrd="0" presId="urn:microsoft.com/office/officeart/2005/8/layout/hProcess11"/>
    <dgm:cxn modelId="{562972A5-D100-FA4C-8E61-FE63EB8DD8BD}" type="presParOf" srcId="{8502B1BB-8892-4042-9314-137BAF4CB653}" destId="{5216086A-2CF0-F540-A9C1-63A42F36DE06}" srcOrd="4" destOrd="0" presId="urn:microsoft.com/office/officeart/2005/8/layout/hProcess11"/>
    <dgm:cxn modelId="{66D57A44-BBDC-3A40-B732-63E811009585}" type="presParOf" srcId="{5216086A-2CF0-F540-A9C1-63A42F36DE06}" destId="{07FF7800-ED81-ED48-AF41-16E18E32530D}" srcOrd="0" destOrd="0" presId="urn:microsoft.com/office/officeart/2005/8/layout/hProcess11"/>
    <dgm:cxn modelId="{D0E45CCA-2E5E-0C4A-8866-E4EBE119F44F}" type="presParOf" srcId="{5216086A-2CF0-F540-A9C1-63A42F36DE06}" destId="{46F5D8C5-4DD1-6D45-8F58-C120C6B39CDE}" srcOrd="1" destOrd="0" presId="urn:microsoft.com/office/officeart/2005/8/layout/hProcess11"/>
    <dgm:cxn modelId="{161C7058-956F-E343-AD58-D384251EBA42}" type="presParOf" srcId="{5216086A-2CF0-F540-A9C1-63A42F36DE06}" destId="{94572954-C2EB-A647-B0E3-F674BBF7840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FC661D-ADD9-3344-BEEB-E913AF008152}" type="doc">
      <dgm:prSet loTypeId="urn:microsoft.com/office/officeart/2008/layout/TitlePictureLineup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BCAD50-C1CE-E241-AC5D-D065D76ED801}">
      <dgm:prSet phldrT="[Text]"/>
      <dgm:spPr/>
      <dgm:t>
        <a:bodyPr/>
        <a:lstStyle/>
        <a:p>
          <a:r>
            <a:rPr lang="en-US" dirty="0"/>
            <a:t>Lexical Distinguishability</a:t>
          </a:r>
        </a:p>
      </dgm:t>
    </dgm:pt>
    <dgm:pt modelId="{BA48FD50-5DE3-A143-8FD1-FDEC1A7FBCBD}" type="parTrans" cxnId="{F7FCC361-4BEE-D440-9FA3-4C2F1B031EB6}">
      <dgm:prSet/>
      <dgm:spPr/>
      <dgm:t>
        <a:bodyPr/>
        <a:lstStyle/>
        <a:p>
          <a:endParaRPr lang="en-US"/>
        </a:p>
      </dgm:t>
    </dgm:pt>
    <dgm:pt modelId="{0704AF24-6D13-7543-8527-D9318A412949}" type="sibTrans" cxnId="{F7FCC361-4BEE-D440-9FA3-4C2F1B031EB6}">
      <dgm:prSet/>
      <dgm:spPr/>
      <dgm:t>
        <a:bodyPr/>
        <a:lstStyle/>
        <a:p>
          <a:endParaRPr lang="en-US"/>
        </a:p>
      </dgm:t>
    </dgm:pt>
    <dgm:pt modelId="{831BE718-54E5-8441-B2B7-9B312D75ACA3}">
      <dgm:prSet phldrT="[Text]"/>
      <dgm:spPr/>
      <dgm:t>
        <a:bodyPr/>
        <a:lstStyle/>
        <a:p>
          <a:r>
            <a:rPr lang="en-US" dirty="0" err="1"/>
            <a:t>Kodethon</a:t>
          </a:r>
          <a:endParaRPr lang="en-US" dirty="0"/>
        </a:p>
      </dgm:t>
    </dgm:pt>
    <dgm:pt modelId="{BFE83FD8-7F32-CE42-BD8B-A371D0A63DCE}" type="parTrans" cxnId="{E0CAE1FE-4295-B34F-A545-66205812D7D0}">
      <dgm:prSet/>
      <dgm:spPr/>
      <dgm:t>
        <a:bodyPr/>
        <a:lstStyle/>
        <a:p>
          <a:endParaRPr lang="en-US"/>
        </a:p>
      </dgm:t>
    </dgm:pt>
    <dgm:pt modelId="{0F4C9733-3180-1040-90E1-030A85DA0E42}" type="sibTrans" cxnId="{E0CAE1FE-4295-B34F-A545-66205812D7D0}">
      <dgm:prSet/>
      <dgm:spPr/>
      <dgm:t>
        <a:bodyPr/>
        <a:lstStyle/>
        <a:p>
          <a:endParaRPr lang="en-US"/>
        </a:p>
      </dgm:t>
    </dgm:pt>
    <dgm:pt modelId="{E1C449B0-0E70-B542-B835-03F68EDC2E1D}">
      <dgm:prSet phldrT="[Text]"/>
      <dgm:spPr/>
      <dgm:t>
        <a:bodyPr/>
        <a:lstStyle/>
        <a:p>
          <a:r>
            <a:rPr lang="en-US" dirty="0" err="1"/>
            <a:t>CompAssist</a:t>
          </a:r>
          <a:endParaRPr lang="en-US" dirty="0"/>
        </a:p>
      </dgm:t>
    </dgm:pt>
    <dgm:pt modelId="{1B8E8581-B6B4-BF4B-8699-48EA1C643EDE}" type="parTrans" cxnId="{03B70459-E07D-2344-9D4D-1F9B028150A1}">
      <dgm:prSet/>
      <dgm:spPr/>
      <dgm:t>
        <a:bodyPr/>
        <a:lstStyle/>
        <a:p>
          <a:endParaRPr lang="en-US"/>
        </a:p>
      </dgm:t>
    </dgm:pt>
    <dgm:pt modelId="{45D0C8BB-575C-FC4E-8EC2-A8ACA810D7B5}" type="sibTrans" cxnId="{03B70459-E07D-2344-9D4D-1F9B028150A1}">
      <dgm:prSet/>
      <dgm:spPr/>
      <dgm:t>
        <a:bodyPr/>
        <a:lstStyle/>
        <a:p>
          <a:endParaRPr lang="en-US"/>
        </a:p>
      </dgm:t>
    </dgm:pt>
    <dgm:pt modelId="{E43784B0-F56C-7E4F-B6BE-2B67C9AF10A6}">
      <dgm:prSet phldrT="[Text]"/>
      <dgm:spPr/>
      <dgm:t>
        <a:bodyPr/>
        <a:lstStyle/>
        <a:p>
          <a:r>
            <a:rPr lang="en-US" dirty="0"/>
            <a:t>Language Syntax</a:t>
          </a:r>
        </a:p>
      </dgm:t>
    </dgm:pt>
    <dgm:pt modelId="{CA9BA80A-979A-0B4A-8002-FE2260FCDDE7}" type="parTrans" cxnId="{17F505D8-78E6-EA4B-A6E2-2DF11474ED8C}">
      <dgm:prSet/>
      <dgm:spPr/>
      <dgm:t>
        <a:bodyPr/>
        <a:lstStyle/>
        <a:p>
          <a:endParaRPr lang="en-US"/>
        </a:p>
      </dgm:t>
    </dgm:pt>
    <dgm:pt modelId="{D383F3E0-AA7C-A545-88FB-20F678478ED1}" type="sibTrans" cxnId="{17F505D8-78E6-EA4B-A6E2-2DF11474ED8C}">
      <dgm:prSet/>
      <dgm:spPr/>
      <dgm:t>
        <a:bodyPr/>
        <a:lstStyle/>
        <a:p>
          <a:endParaRPr lang="en-US"/>
        </a:p>
      </dgm:t>
    </dgm:pt>
    <dgm:pt modelId="{AD0B8DB2-E657-D64D-A5F9-8DF0272117CA}">
      <dgm:prSet phldrT="[Text]"/>
      <dgm:spPr/>
      <dgm:t>
        <a:bodyPr/>
        <a:lstStyle/>
        <a:p>
          <a:r>
            <a:rPr lang="en-US" dirty="0"/>
            <a:t>Development Tools</a:t>
          </a:r>
        </a:p>
      </dgm:t>
    </dgm:pt>
    <dgm:pt modelId="{FF04B469-88BB-634F-B235-50B65AEAECA9}" type="parTrans" cxnId="{AF5EB555-7788-764F-910A-830462FB30DF}">
      <dgm:prSet/>
      <dgm:spPr/>
      <dgm:t>
        <a:bodyPr/>
        <a:lstStyle/>
        <a:p>
          <a:endParaRPr lang="en-US"/>
        </a:p>
      </dgm:t>
    </dgm:pt>
    <dgm:pt modelId="{18CCAB2E-4A6F-C840-AD21-D1FF459B9753}" type="sibTrans" cxnId="{AF5EB555-7788-764F-910A-830462FB30DF}">
      <dgm:prSet/>
      <dgm:spPr/>
      <dgm:t>
        <a:bodyPr/>
        <a:lstStyle/>
        <a:p>
          <a:endParaRPr lang="en-US"/>
        </a:p>
      </dgm:t>
    </dgm:pt>
    <dgm:pt modelId="{58897B3B-34AE-754C-A1D3-C34569469569}">
      <dgm:prSet phldrT="[Text]"/>
      <dgm:spPr/>
      <dgm:t>
        <a:bodyPr/>
        <a:lstStyle/>
        <a:p>
          <a:r>
            <a:rPr lang="en-US" dirty="0"/>
            <a:t>Compiler Error Messages</a:t>
          </a:r>
        </a:p>
      </dgm:t>
    </dgm:pt>
    <dgm:pt modelId="{F6B00679-3C36-3A4A-BFC8-32D4B6C43D94}" type="parTrans" cxnId="{468F33CD-96CD-AB4F-93AB-E3434E83EAE6}">
      <dgm:prSet/>
      <dgm:spPr/>
      <dgm:t>
        <a:bodyPr/>
        <a:lstStyle/>
        <a:p>
          <a:endParaRPr lang="en-US"/>
        </a:p>
      </dgm:t>
    </dgm:pt>
    <dgm:pt modelId="{A510A3BE-4A77-364D-8C59-9D7F127DFE18}" type="sibTrans" cxnId="{468F33CD-96CD-AB4F-93AB-E3434E83EAE6}">
      <dgm:prSet/>
      <dgm:spPr/>
      <dgm:t>
        <a:bodyPr/>
        <a:lstStyle/>
        <a:p>
          <a:endParaRPr lang="en-US"/>
        </a:p>
      </dgm:t>
    </dgm:pt>
    <dgm:pt modelId="{E3D4428F-AC63-634A-A861-ECF06B18DE43}" type="pres">
      <dgm:prSet presAssocID="{04FC661D-ADD9-3344-BEEB-E913AF008152}" presName="Name0" presStyleCnt="0">
        <dgm:presLayoutVars>
          <dgm:dir/>
        </dgm:presLayoutVars>
      </dgm:prSet>
      <dgm:spPr/>
    </dgm:pt>
    <dgm:pt modelId="{1E92088E-1942-394A-AC0F-F177DC43C4CE}" type="pres">
      <dgm:prSet presAssocID="{D6BCAD50-C1CE-E241-AC5D-D065D76ED801}" presName="composite" presStyleCnt="0"/>
      <dgm:spPr/>
    </dgm:pt>
    <dgm:pt modelId="{0461739A-22F6-234E-B042-CEA0335395A3}" type="pres">
      <dgm:prSet presAssocID="{D6BCAD50-C1CE-E241-AC5D-D065D76ED801}" presName="Accent" presStyleLbl="alignAcc1" presStyleIdx="0" presStyleCnt="3"/>
      <dgm:spPr/>
    </dgm:pt>
    <dgm:pt modelId="{9DA8CEE4-CC96-2644-BD03-8C0D5F9344C8}" type="pres">
      <dgm:prSet presAssocID="{D6BCAD50-C1CE-E241-AC5D-D065D76ED80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0402B48-7E88-324A-98E0-5328A1C0CD1A}" type="pres">
      <dgm:prSet presAssocID="{D6BCAD50-C1CE-E241-AC5D-D065D76ED801}" presName="Child" presStyleLbl="revTx" presStyleIdx="0" presStyleCnt="3">
        <dgm:presLayoutVars>
          <dgm:bulletEnabled val="1"/>
        </dgm:presLayoutVars>
      </dgm:prSet>
      <dgm:spPr/>
    </dgm:pt>
    <dgm:pt modelId="{A2B15A1F-91EB-AF4B-8735-B0C810B9501A}" type="pres">
      <dgm:prSet presAssocID="{D6BCAD50-C1CE-E241-AC5D-D065D76ED801}" presName="Parent" presStyleLbl="alignNode1" presStyleIdx="0" presStyleCnt="3">
        <dgm:presLayoutVars>
          <dgm:bulletEnabled val="1"/>
        </dgm:presLayoutVars>
      </dgm:prSet>
      <dgm:spPr/>
    </dgm:pt>
    <dgm:pt modelId="{E93EE7B5-5DF2-0B40-AC9E-E0901731EA18}" type="pres">
      <dgm:prSet presAssocID="{0704AF24-6D13-7543-8527-D9318A412949}" presName="sibTrans" presStyleCnt="0"/>
      <dgm:spPr/>
    </dgm:pt>
    <dgm:pt modelId="{8F6859E1-5CB6-3346-92DA-886E370CC323}" type="pres">
      <dgm:prSet presAssocID="{831BE718-54E5-8441-B2B7-9B312D75ACA3}" presName="composite" presStyleCnt="0"/>
      <dgm:spPr/>
    </dgm:pt>
    <dgm:pt modelId="{86A6C069-2480-2A47-BCB9-06DEF765FA61}" type="pres">
      <dgm:prSet presAssocID="{831BE718-54E5-8441-B2B7-9B312D75ACA3}" presName="Accent" presStyleLbl="alignAcc1" presStyleIdx="1" presStyleCnt="3"/>
      <dgm:spPr/>
    </dgm:pt>
    <dgm:pt modelId="{3666A0D9-F551-634E-B761-C9CAB1F80407}" type="pres">
      <dgm:prSet presAssocID="{831BE718-54E5-8441-B2B7-9B312D75ACA3}" presName="Image" presStyleLbl="nod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</dgm:spPr>
    </dgm:pt>
    <dgm:pt modelId="{E2E8A02F-00D8-8D47-9F79-29DF7B2478AE}" type="pres">
      <dgm:prSet presAssocID="{831BE718-54E5-8441-B2B7-9B312D75ACA3}" presName="Child" presStyleLbl="revTx" presStyleIdx="1" presStyleCnt="3">
        <dgm:presLayoutVars>
          <dgm:bulletEnabled val="1"/>
        </dgm:presLayoutVars>
      </dgm:prSet>
      <dgm:spPr/>
    </dgm:pt>
    <dgm:pt modelId="{C7B019F3-50AD-B84E-B99C-88A35D068C2A}" type="pres">
      <dgm:prSet presAssocID="{831BE718-54E5-8441-B2B7-9B312D75ACA3}" presName="Parent" presStyleLbl="alignNode1" presStyleIdx="1" presStyleCnt="3">
        <dgm:presLayoutVars>
          <dgm:bulletEnabled val="1"/>
        </dgm:presLayoutVars>
      </dgm:prSet>
      <dgm:spPr/>
    </dgm:pt>
    <dgm:pt modelId="{53E3EA8E-83D8-AE48-B227-37A797AB2165}" type="pres">
      <dgm:prSet presAssocID="{0F4C9733-3180-1040-90E1-030A85DA0E42}" presName="sibTrans" presStyleCnt="0"/>
      <dgm:spPr/>
    </dgm:pt>
    <dgm:pt modelId="{47DE69D2-DEA0-8446-98D3-F70C3F0421E9}" type="pres">
      <dgm:prSet presAssocID="{E1C449B0-0E70-B542-B835-03F68EDC2E1D}" presName="composite" presStyleCnt="0"/>
      <dgm:spPr/>
    </dgm:pt>
    <dgm:pt modelId="{01D938C1-7549-3043-8005-30467AABBEC9}" type="pres">
      <dgm:prSet presAssocID="{E1C449B0-0E70-B542-B835-03F68EDC2E1D}" presName="Accent" presStyleLbl="alignAcc1" presStyleIdx="2" presStyleCnt="3"/>
      <dgm:spPr/>
    </dgm:pt>
    <dgm:pt modelId="{2B54B6FD-571E-F24D-96EE-9D2322C501E8}" type="pres">
      <dgm:prSet presAssocID="{E1C449B0-0E70-B542-B835-03F68EDC2E1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</dgm:spPr>
    </dgm:pt>
    <dgm:pt modelId="{7B901F96-B30B-A444-9F81-A2C14D4DD44F}" type="pres">
      <dgm:prSet presAssocID="{E1C449B0-0E70-B542-B835-03F68EDC2E1D}" presName="Child" presStyleLbl="revTx" presStyleIdx="2" presStyleCnt="3">
        <dgm:presLayoutVars>
          <dgm:bulletEnabled val="1"/>
        </dgm:presLayoutVars>
      </dgm:prSet>
      <dgm:spPr/>
    </dgm:pt>
    <dgm:pt modelId="{1E0D2AD3-2EB1-304A-9513-C7C038608B42}" type="pres">
      <dgm:prSet presAssocID="{E1C449B0-0E70-B542-B835-03F68EDC2E1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AF5EB555-7788-764F-910A-830462FB30DF}" srcId="{831BE718-54E5-8441-B2B7-9B312D75ACA3}" destId="{AD0B8DB2-E657-D64D-A5F9-8DF0272117CA}" srcOrd="0" destOrd="0" parTransId="{FF04B469-88BB-634F-B235-50B65AEAECA9}" sibTransId="{18CCAB2E-4A6F-C840-AD21-D1FF459B9753}"/>
    <dgm:cxn modelId="{B6022A57-8817-E549-8412-CD5A61418E38}" type="presOf" srcId="{AD0B8DB2-E657-D64D-A5F9-8DF0272117CA}" destId="{E2E8A02F-00D8-8D47-9F79-29DF7B2478AE}" srcOrd="0" destOrd="0" presId="urn:microsoft.com/office/officeart/2008/layout/TitlePictureLineup"/>
    <dgm:cxn modelId="{03B70459-E07D-2344-9D4D-1F9B028150A1}" srcId="{04FC661D-ADD9-3344-BEEB-E913AF008152}" destId="{E1C449B0-0E70-B542-B835-03F68EDC2E1D}" srcOrd="2" destOrd="0" parTransId="{1B8E8581-B6B4-BF4B-8699-48EA1C643EDE}" sibTransId="{45D0C8BB-575C-FC4E-8EC2-A8ACA810D7B5}"/>
    <dgm:cxn modelId="{F7FCC361-4BEE-D440-9FA3-4C2F1B031EB6}" srcId="{04FC661D-ADD9-3344-BEEB-E913AF008152}" destId="{D6BCAD50-C1CE-E241-AC5D-D065D76ED801}" srcOrd="0" destOrd="0" parTransId="{BA48FD50-5DE3-A143-8FD1-FDEC1A7FBCBD}" sibTransId="{0704AF24-6D13-7543-8527-D9318A412949}"/>
    <dgm:cxn modelId="{4B522281-40A1-E44F-80B6-832CADA2EC13}" type="presOf" srcId="{D6BCAD50-C1CE-E241-AC5D-D065D76ED801}" destId="{A2B15A1F-91EB-AF4B-8735-B0C810B9501A}" srcOrd="0" destOrd="0" presId="urn:microsoft.com/office/officeart/2008/layout/TitlePictureLineup"/>
    <dgm:cxn modelId="{6C426CA9-DE06-954C-BE81-1E5A62BDB681}" type="presOf" srcId="{E1C449B0-0E70-B542-B835-03F68EDC2E1D}" destId="{1E0D2AD3-2EB1-304A-9513-C7C038608B42}" srcOrd="0" destOrd="0" presId="urn:microsoft.com/office/officeart/2008/layout/TitlePictureLineup"/>
    <dgm:cxn modelId="{1ACEEBA9-4833-0C4B-A16F-E6E0B4F03750}" type="presOf" srcId="{E43784B0-F56C-7E4F-B6BE-2B67C9AF10A6}" destId="{00402B48-7E88-324A-98E0-5328A1C0CD1A}" srcOrd="0" destOrd="0" presId="urn:microsoft.com/office/officeart/2008/layout/TitlePictureLineup"/>
    <dgm:cxn modelId="{468F33CD-96CD-AB4F-93AB-E3434E83EAE6}" srcId="{E1C449B0-0E70-B542-B835-03F68EDC2E1D}" destId="{58897B3B-34AE-754C-A1D3-C34569469569}" srcOrd="0" destOrd="0" parTransId="{F6B00679-3C36-3A4A-BFC8-32D4B6C43D94}" sibTransId="{A510A3BE-4A77-364D-8C59-9D7F127DFE18}"/>
    <dgm:cxn modelId="{740379CD-B71A-2B4B-9062-60275C96A741}" type="presOf" srcId="{58897B3B-34AE-754C-A1D3-C34569469569}" destId="{7B901F96-B30B-A444-9F81-A2C14D4DD44F}" srcOrd="0" destOrd="0" presId="urn:microsoft.com/office/officeart/2008/layout/TitlePictureLineup"/>
    <dgm:cxn modelId="{17F505D8-78E6-EA4B-A6E2-2DF11474ED8C}" srcId="{D6BCAD50-C1CE-E241-AC5D-D065D76ED801}" destId="{E43784B0-F56C-7E4F-B6BE-2B67C9AF10A6}" srcOrd="0" destOrd="0" parTransId="{CA9BA80A-979A-0B4A-8002-FE2260FCDDE7}" sibTransId="{D383F3E0-AA7C-A545-88FB-20F678478ED1}"/>
    <dgm:cxn modelId="{260138DB-108A-F649-99E2-317EE07AFA27}" type="presOf" srcId="{04FC661D-ADD9-3344-BEEB-E913AF008152}" destId="{E3D4428F-AC63-634A-A861-ECF06B18DE43}" srcOrd="0" destOrd="0" presId="urn:microsoft.com/office/officeart/2008/layout/TitlePictureLineup"/>
    <dgm:cxn modelId="{ED63D9ED-1BC6-A044-B2F1-A2AE459E635C}" type="presOf" srcId="{831BE718-54E5-8441-B2B7-9B312D75ACA3}" destId="{C7B019F3-50AD-B84E-B99C-88A35D068C2A}" srcOrd="0" destOrd="0" presId="urn:microsoft.com/office/officeart/2008/layout/TitlePictureLineup"/>
    <dgm:cxn modelId="{E0CAE1FE-4295-B34F-A545-66205812D7D0}" srcId="{04FC661D-ADD9-3344-BEEB-E913AF008152}" destId="{831BE718-54E5-8441-B2B7-9B312D75ACA3}" srcOrd="1" destOrd="0" parTransId="{BFE83FD8-7F32-CE42-BD8B-A371D0A63DCE}" sibTransId="{0F4C9733-3180-1040-90E1-030A85DA0E42}"/>
    <dgm:cxn modelId="{3C832859-0BEE-634B-99F3-D528B22DE265}" type="presParOf" srcId="{E3D4428F-AC63-634A-A861-ECF06B18DE43}" destId="{1E92088E-1942-394A-AC0F-F177DC43C4CE}" srcOrd="0" destOrd="0" presId="urn:microsoft.com/office/officeart/2008/layout/TitlePictureLineup"/>
    <dgm:cxn modelId="{24B37303-6F6B-9041-9D91-9858FB4571B7}" type="presParOf" srcId="{1E92088E-1942-394A-AC0F-F177DC43C4CE}" destId="{0461739A-22F6-234E-B042-CEA0335395A3}" srcOrd="0" destOrd="0" presId="urn:microsoft.com/office/officeart/2008/layout/TitlePictureLineup"/>
    <dgm:cxn modelId="{614E4FF5-8B93-B041-A3B2-5655F70B4C8F}" type="presParOf" srcId="{1E92088E-1942-394A-AC0F-F177DC43C4CE}" destId="{9DA8CEE4-CC96-2644-BD03-8C0D5F9344C8}" srcOrd="1" destOrd="0" presId="urn:microsoft.com/office/officeart/2008/layout/TitlePictureLineup"/>
    <dgm:cxn modelId="{D633C985-FEEE-884E-9ABA-DEB6D59D9B0E}" type="presParOf" srcId="{1E92088E-1942-394A-AC0F-F177DC43C4CE}" destId="{00402B48-7E88-324A-98E0-5328A1C0CD1A}" srcOrd="2" destOrd="0" presId="urn:microsoft.com/office/officeart/2008/layout/TitlePictureLineup"/>
    <dgm:cxn modelId="{277CF232-2296-3543-B136-560D83229EDB}" type="presParOf" srcId="{1E92088E-1942-394A-AC0F-F177DC43C4CE}" destId="{A2B15A1F-91EB-AF4B-8735-B0C810B9501A}" srcOrd="3" destOrd="0" presId="urn:microsoft.com/office/officeart/2008/layout/TitlePictureLineup"/>
    <dgm:cxn modelId="{BC34DFAC-0B91-9545-ADC7-0580978F13D2}" type="presParOf" srcId="{E3D4428F-AC63-634A-A861-ECF06B18DE43}" destId="{E93EE7B5-5DF2-0B40-AC9E-E0901731EA18}" srcOrd="1" destOrd="0" presId="urn:microsoft.com/office/officeart/2008/layout/TitlePictureLineup"/>
    <dgm:cxn modelId="{EA6C2C37-F9DF-114A-A34D-C97E21ADA2F4}" type="presParOf" srcId="{E3D4428F-AC63-634A-A861-ECF06B18DE43}" destId="{8F6859E1-5CB6-3346-92DA-886E370CC323}" srcOrd="2" destOrd="0" presId="urn:microsoft.com/office/officeart/2008/layout/TitlePictureLineup"/>
    <dgm:cxn modelId="{002AB3AC-109C-4540-831E-0AC33F3E1197}" type="presParOf" srcId="{8F6859E1-5CB6-3346-92DA-886E370CC323}" destId="{86A6C069-2480-2A47-BCB9-06DEF765FA61}" srcOrd="0" destOrd="0" presId="urn:microsoft.com/office/officeart/2008/layout/TitlePictureLineup"/>
    <dgm:cxn modelId="{68D9E61D-E0F8-C442-B8E6-AECD2A4B1C33}" type="presParOf" srcId="{8F6859E1-5CB6-3346-92DA-886E370CC323}" destId="{3666A0D9-F551-634E-B761-C9CAB1F80407}" srcOrd="1" destOrd="0" presId="urn:microsoft.com/office/officeart/2008/layout/TitlePictureLineup"/>
    <dgm:cxn modelId="{0436CCBC-17F6-E048-86A2-988A96923120}" type="presParOf" srcId="{8F6859E1-5CB6-3346-92DA-886E370CC323}" destId="{E2E8A02F-00D8-8D47-9F79-29DF7B2478AE}" srcOrd="2" destOrd="0" presId="urn:microsoft.com/office/officeart/2008/layout/TitlePictureLineup"/>
    <dgm:cxn modelId="{79D9A2B4-7A02-2D48-A7B2-21556963EC12}" type="presParOf" srcId="{8F6859E1-5CB6-3346-92DA-886E370CC323}" destId="{C7B019F3-50AD-B84E-B99C-88A35D068C2A}" srcOrd="3" destOrd="0" presId="urn:microsoft.com/office/officeart/2008/layout/TitlePictureLineup"/>
    <dgm:cxn modelId="{E6D08CD9-6419-0C43-8100-F6AA5ADE325F}" type="presParOf" srcId="{E3D4428F-AC63-634A-A861-ECF06B18DE43}" destId="{53E3EA8E-83D8-AE48-B227-37A797AB2165}" srcOrd="3" destOrd="0" presId="urn:microsoft.com/office/officeart/2008/layout/TitlePictureLineup"/>
    <dgm:cxn modelId="{A899F4C2-DF87-914A-B2BB-B27BC23A2A0E}" type="presParOf" srcId="{E3D4428F-AC63-634A-A861-ECF06B18DE43}" destId="{47DE69D2-DEA0-8446-98D3-F70C3F0421E9}" srcOrd="4" destOrd="0" presId="urn:microsoft.com/office/officeart/2008/layout/TitlePictureLineup"/>
    <dgm:cxn modelId="{1E5D4DD2-3503-2746-823D-0893C9E5B7D8}" type="presParOf" srcId="{47DE69D2-DEA0-8446-98D3-F70C3F0421E9}" destId="{01D938C1-7549-3043-8005-30467AABBEC9}" srcOrd="0" destOrd="0" presId="urn:microsoft.com/office/officeart/2008/layout/TitlePictureLineup"/>
    <dgm:cxn modelId="{080C243B-32A4-8D48-979F-4DAB6CA79DCD}" type="presParOf" srcId="{47DE69D2-DEA0-8446-98D3-F70C3F0421E9}" destId="{2B54B6FD-571E-F24D-96EE-9D2322C501E8}" srcOrd="1" destOrd="0" presId="urn:microsoft.com/office/officeart/2008/layout/TitlePictureLineup"/>
    <dgm:cxn modelId="{FCD26FED-111D-844D-B469-CF293E80B6BF}" type="presParOf" srcId="{47DE69D2-DEA0-8446-98D3-F70C3F0421E9}" destId="{7B901F96-B30B-A444-9F81-A2C14D4DD44F}" srcOrd="2" destOrd="0" presId="urn:microsoft.com/office/officeart/2008/layout/TitlePictureLineup"/>
    <dgm:cxn modelId="{314FA685-E0FD-DD44-9CF6-93B0AF65AEB0}" type="presParOf" srcId="{47DE69D2-DEA0-8446-98D3-F70C3F0421E9}" destId="{1E0D2AD3-2EB1-304A-9513-C7C038608B4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457198-78BE-49CC-B53C-8813FDB66EA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12D88C-180E-4576-9FF5-1AB8AB7C1DEE}">
      <dgm:prSet/>
      <dgm:spPr/>
      <dgm:t>
        <a:bodyPr/>
        <a:lstStyle/>
        <a:p>
          <a:r>
            <a:rPr lang="en-US" dirty="0"/>
            <a:t>No existing suitable web IDE.</a:t>
          </a:r>
        </a:p>
      </dgm:t>
    </dgm:pt>
    <dgm:pt modelId="{70E443E1-A684-45DA-8F3C-79DA556BCE51}" type="parTrans" cxnId="{1AA8D462-37F5-495D-BF40-07F11A330559}">
      <dgm:prSet/>
      <dgm:spPr/>
      <dgm:t>
        <a:bodyPr/>
        <a:lstStyle/>
        <a:p>
          <a:endParaRPr lang="en-US"/>
        </a:p>
      </dgm:t>
    </dgm:pt>
    <dgm:pt modelId="{0D72D8B0-2261-4218-91AF-E55ED6A8EC28}" type="sibTrans" cxnId="{1AA8D462-37F5-495D-BF40-07F11A330559}">
      <dgm:prSet/>
      <dgm:spPr/>
      <dgm:t>
        <a:bodyPr/>
        <a:lstStyle/>
        <a:p>
          <a:endParaRPr lang="en-US"/>
        </a:p>
      </dgm:t>
    </dgm:pt>
    <dgm:pt modelId="{610B545A-2AD0-4BAD-B377-92AF01F680C2}">
      <dgm:prSet/>
      <dgm:spPr/>
      <dgm:t>
        <a:bodyPr/>
        <a:lstStyle/>
        <a:p>
          <a:r>
            <a:rPr lang="en-US"/>
            <a:t>Cloud9: Too much like desktop IDEs.</a:t>
          </a:r>
        </a:p>
      </dgm:t>
    </dgm:pt>
    <dgm:pt modelId="{D7ED5A6C-423C-4664-9B0D-71B76BE4DA85}" type="parTrans" cxnId="{FE493C06-5156-4A6F-A66B-8BFEE0ADE830}">
      <dgm:prSet/>
      <dgm:spPr/>
      <dgm:t>
        <a:bodyPr/>
        <a:lstStyle/>
        <a:p>
          <a:endParaRPr lang="en-US"/>
        </a:p>
      </dgm:t>
    </dgm:pt>
    <dgm:pt modelId="{6AD2ADCB-29FB-4C50-9FC7-BE157C7BAF22}" type="sibTrans" cxnId="{FE493C06-5156-4A6F-A66B-8BFEE0ADE830}">
      <dgm:prSet/>
      <dgm:spPr/>
      <dgm:t>
        <a:bodyPr/>
        <a:lstStyle/>
        <a:p>
          <a:endParaRPr lang="en-US"/>
        </a:p>
      </dgm:t>
    </dgm:pt>
    <dgm:pt modelId="{5691DE4E-66E7-4799-B7B5-E6CF493E5835}">
      <dgm:prSet/>
      <dgm:spPr/>
      <dgm:t>
        <a:bodyPr/>
        <a:lstStyle/>
        <a:p>
          <a:r>
            <a:rPr lang="en-US"/>
            <a:t>Runnable.com: Defunct.</a:t>
          </a:r>
        </a:p>
      </dgm:t>
    </dgm:pt>
    <dgm:pt modelId="{530257B7-2E1F-40ED-80AD-16CC58D6B57A}" type="parTrans" cxnId="{3F0604EE-04C2-45E7-9A3F-C2838E07F5D4}">
      <dgm:prSet/>
      <dgm:spPr/>
      <dgm:t>
        <a:bodyPr/>
        <a:lstStyle/>
        <a:p>
          <a:endParaRPr lang="en-US"/>
        </a:p>
      </dgm:t>
    </dgm:pt>
    <dgm:pt modelId="{496E7C03-5588-4DB3-AD93-B7C2BE5451DE}" type="sibTrans" cxnId="{3F0604EE-04C2-45E7-9A3F-C2838E07F5D4}">
      <dgm:prSet/>
      <dgm:spPr/>
      <dgm:t>
        <a:bodyPr/>
        <a:lstStyle/>
        <a:p>
          <a:endParaRPr lang="en-US"/>
        </a:p>
      </dgm:t>
    </dgm:pt>
    <dgm:pt modelId="{20078D0D-E43B-4543-B4E8-9FE411045EC2}">
      <dgm:prSet/>
      <dgm:spPr/>
      <dgm:t>
        <a:bodyPr/>
        <a:lstStyle/>
        <a:p>
          <a:r>
            <a:rPr lang="en-US"/>
            <a:t>Koding.com: Privoted and abandoned IDE.</a:t>
          </a:r>
        </a:p>
      </dgm:t>
    </dgm:pt>
    <dgm:pt modelId="{AB50AF48-8B05-4409-AC5E-28D10C44BF69}" type="parTrans" cxnId="{88CCE2B0-2909-49A8-9C04-368B1192CB4B}">
      <dgm:prSet/>
      <dgm:spPr/>
      <dgm:t>
        <a:bodyPr/>
        <a:lstStyle/>
        <a:p>
          <a:endParaRPr lang="en-US"/>
        </a:p>
      </dgm:t>
    </dgm:pt>
    <dgm:pt modelId="{2430E28B-5628-470E-85CF-083545CE05F3}" type="sibTrans" cxnId="{88CCE2B0-2909-49A8-9C04-368B1192CB4B}">
      <dgm:prSet/>
      <dgm:spPr/>
      <dgm:t>
        <a:bodyPr/>
        <a:lstStyle/>
        <a:p>
          <a:endParaRPr lang="en-US"/>
        </a:p>
      </dgm:t>
    </dgm:pt>
    <dgm:pt modelId="{7AF8F28F-419F-4867-BA32-B0F92B171A85}">
      <dgm:prSet/>
      <dgm:spPr/>
      <dgm:t>
        <a:bodyPr/>
        <a:lstStyle/>
        <a:p>
          <a:r>
            <a:rPr lang="en-US"/>
            <a:t>Basic requirements:</a:t>
          </a:r>
        </a:p>
      </dgm:t>
    </dgm:pt>
    <dgm:pt modelId="{9046A871-7E3C-483F-9378-D35310B9D30B}" type="parTrans" cxnId="{75E0A762-9C3E-4C88-989C-DD93CCA67E90}">
      <dgm:prSet/>
      <dgm:spPr/>
      <dgm:t>
        <a:bodyPr/>
        <a:lstStyle/>
        <a:p>
          <a:endParaRPr lang="en-US"/>
        </a:p>
      </dgm:t>
    </dgm:pt>
    <dgm:pt modelId="{4D9599DD-8B27-4ECB-B38B-0A376ECFA270}" type="sibTrans" cxnId="{75E0A762-9C3E-4C88-989C-DD93CCA67E90}">
      <dgm:prSet/>
      <dgm:spPr/>
      <dgm:t>
        <a:bodyPr/>
        <a:lstStyle/>
        <a:p>
          <a:endParaRPr lang="en-US"/>
        </a:p>
      </dgm:t>
    </dgm:pt>
    <dgm:pt modelId="{67EB99A7-9CC8-406A-B518-8FA65E53880C}">
      <dgm:prSet/>
      <dgm:spPr/>
      <dgm:t>
        <a:bodyPr/>
        <a:lstStyle/>
        <a:p>
          <a:r>
            <a:rPr lang="en-US" dirty="0"/>
            <a:t>Support all current </a:t>
          </a:r>
          <a:r>
            <a:rPr lang="en-US" dirty="0" err="1"/>
            <a:t>PLs.</a:t>
          </a:r>
          <a:endParaRPr lang="en-US" dirty="0"/>
        </a:p>
      </dgm:t>
    </dgm:pt>
    <dgm:pt modelId="{55A26D8E-9FFD-49B1-AB6C-430E915E86A6}" type="parTrans" cxnId="{E4311ECD-EC4B-4D61-8CAB-24917806B3C6}">
      <dgm:prSet/>
      <dgm:spPr/>
      <dgm:t>
        <a:bodyPr/>
        <a:lstStyle/>
        <a:p>
          <a:endParaRPr lang="en-US"/>
        </a:p>
      </dgm:t>
    </dgm:pt>
    <dgm:pt modelId="{D9EA90EA-E351-4794-BA9C-DBDB5FC8ADC5}" type="sibTrans" cxnId="{E4311ECD-EC4B-4D61-8CAB-24917806B3C6}">
      <dgm:prSet/>
      <dgm:spPr/>
      <dgm:t>
        <a:bodyPr/>
        <a:lstStyle/>
        <a:p>
          <a:endParaRPr lang="en-US"/>
        </a:p>
      </dgm:t>
    </dgm:pt>
    <dgm:pt modelId="{F46BFC38-EBB7-45F8-869F-ADCB6ED0EC22}">
      <dgm:prSet/>
      <dgm:spPr/>
      <dgm:t>
        <a:bodyPr/>
        <a:lstStyle/>
        <a:p>
          <a:r>
            <a:rPr lang="en-US" dirty="0"/>
            <a:t>High availability especially on homework due dates.</a:t>
          </a:r>
        </a:p>
      </dgm:t>
    </dgm:pt>
    <dgm:pt modelId="{EA46886D-73F9-4A31-BBE3-66293C777E23}" type="parTrans" cxnId="{F60A74FF-0654-44F8-BED0-40D448653BDD}">
      <dgm:prSet/>
      <dgm:spPr/>
      <dgm:t>
        <a:bodyPr/>
        <a:lstStyle/>
        <a:p>
          <a:endParaRPr lang="en-US"/>
        </a:p>
      </dgm:t>
    </dgm:pt>
    <dgm:pt modelId="{D7A5849B-0D74-4C2C-8A28-5CA3D4438EFF}" type="sibTrans" cxnId="{F60A74FF-0654-44F8-BED0-40D448653BDD}">
      <dgm:prSet/>
      <dgm:spPr/>
      <dgm:t>
        <a:bodyPr/>
        <a:lstStyle/>
        <a:p>
          <a:endParaRPr lang="en-US"/>
        </a:p>
      </dgm:t>
    </dgm:pt>
    <dgm:pt modelId="{8E1735F2-5207-41F0-B640-C83C08E1E4D5}">
      <dgm:prSet/>
      <dgm:spPr/>
      <dgm:t>
        <a:bodyPr/>
        <a:lstStyle/>
        <a:p>
          <a:r>
            <a:rPr lang="en-US"/>
            <a:t>Low latency.</a:t>
          </a:r>
        </a:p>
      </dgm:t>
    </dgm:pt>
    <dgm:pt modelId="{002DA149-F490-42B2-9420-2C974D9BEC60}" type="parTrans" cxnId="{6967BCD2-2D26-4059-ABCA-B682B7B4FB77}">
      <dgm:prSet/>
      <dgm:spPr/>
      <dgm:t>
        <a:bodyPr/>
        <a:lstStyle/>
        <a:p>
          <a:endParaRPr lang="en-US"/>
        </a:p>
      </dgm:t>
    </dgm:pt>
    <dgm:pt modelId="{1991364A-FD81-4B9F-B1B6-A6ED348046F3}" type="sibTrans" cxnId="{6967BCD2-2D26-4059-ABCA-B682B7B4FB77}">
      <dgm:prSet/>
      <dgm:spPr/>
      <dgm:t>
        <a:bodyPr/>
        <a:lstStyle/>
        <a:p>
          <a:endParaRPr lang="en-US"/>
        </a:p>
      </dgm:t>
    </dgm:pt>
    <dgm:pt modelId="{1188C9CC-D500-C84D-A8A2-13CA6E8490B6}">
      <dgm:prSet/>
      <dgm:spPr/>
      <dgm:t>
        <a:bodyPr/>
        <a:lstStyle/>
        <a:p>
          <a:r>
            <a:rPr lang="en-US" dirty="0"/>
            <a:t>Scales to hundreds, thousands of students.</a:t>
          </a:r>
        </a:p>
      </dgm:t>
    </dgm:pt>
    <dgm:pt modelId="{32F8CFFD-F81C-984A-A515-93AC856B0825}" type="parTrans" cxnId="{D09A774A-F5BA-EB4C-9844-243D9AF76CF8}">
      <dgm:prSet/>
      <dgm:spPr/>
    </dgm:pt>
    <dgm:pt modelId="{66C5B3B0-5101-AA41-B10D-D7A949500AD2}" type="sibTrans" cxnId="{D09A774A-F5BA-EB4C-9844-243D9AF76CF8}">
      <dgm:prSet/>
      <dgm:spPr/>
    </dgm:pt>
    <dgm:pt modelId="{BBA96938-FA6A-1148-869B-A51B6BF7CA30}" type="pres">
      <dgm:prSet presAssocID="{9A457198-78BE-49CC-B53C-8813FDB66EA0}" presName="Name0" presStyleCnt="0">
        <dgm:presLayoutVars>
          <dgm:dir/>
          <dgm:animLvl val="lvl"/>
          <dgm:resizeHandles val="exact"/>
        </dgm:presLayoutVars>
      </dgm:prSet>
      <dgm:spPr/>
    </dgm:pt>
    <dgm:pt modelId="{AC1FA7F0-E7C9-D94D-BE1A-C2501EFD4615}" type="pres">
      <dgm:prSet presAssocID="{5F12D88C-180E-4576-9FF5-1AB8AB7C1DEE}" presName="composite" presStyleCnt="0"/>
      <dgm:spPr/>
    </dgm:pt>
    <dgm:pt modelId="{53B5D87A-40B7-C24E-993A-FB14AF5D1F45}" type="pres">
      <dgm:prSet presAssocID="{5F12D88C-180E-4576-9FF5-1AB8AB7C1DE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F7B2BEC-C8C4-1B4A-AAFE-329572F7098F}" type="pres">
      <dgm:prSet presAssocID="{5F12D88C-180E-4576-9FF5-1AB8AB7C1DEE}" presName="desTx" presStyleLbl="alignAccFollowNode1" presStyleIdx="0" presStyleCnt="2">
        <dgm:presLayoutVars>
          <dgm:bulletEnabled val="1"/>
        </dgm:presLayoutVars>
      </dgm:prSet>
      <dgm:spPr/>
    </dgm:pt>
    <dgm:pt modelId="{EA038814-0821-A04B-AC6E-6A83C23294A4}" type="pres">
      <dgm:prSet presAssocID="{0D72D8B0-2261-4218-91AF-E55ED6A8EC28}" presName="space" presStyleCnt="0"/>
      <dgm:spPr/>
    </dgm:pt>
    <dgm:pt modelId="{5F604D64-9B3A-9640-84E5-DAF50820648E}" type="pres">
      <dgm:prSet presAssocID="{7AF8F28F-419F-4867-BA32-B0F92B171A85}" presName="composite" presStyleCnt="0"/>
      <dgm:spPr/>
    </dgm:pt>
    <dgm:pt modelId="{2DA6F9A2-D90B-7A49-86A3-65AC75C2D5CF}" type="pres">
      <dgm:prSet presAssocID="{7AF8F28F-419F-4867-BA32-B0F92B171A8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CF1A41D-C17C-D641-886C-8DB6645C9BD4}" type="pres">
      <dgm:prSet presAssocID="{7AF8F28F-419F-4867-BA32-B0F92B171A8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28DA600-2705-B941-9B20-AEFB9D9968FA}" type="presOf" srcId="{8E1735F2-5207-41F0-B640-C83C08E1E4D5}" destId="{1CF1A41D-C17C-D641-886C-8DB6645C9BD4}" srcOrd="0" destOrd="3" presId="urn:microsoft.com/office/officeart/2005/8/layout/hList1"/>
    <dgm:cxn modelId="{FE493C06-5156-4A6F-A66B-8BFEE0ADE830}" srcId="{5F12D88C-180E-4576-9FF5-1AB8AB7C1DEE}" destId="{610B545A-2AD0-4BAD-B377-92AF01F680C2}" srcOrd="0" destOrd="0" parTransId="{D7ED5A6C-423C-4664-9B0D-71B76BE4DA85}" sibTransId="{6AD2ADCB-29FB-4C50-9FC7-BE157C7BAF22}"/>
    <dgm:cxn modelId="{71FC7D17-686A-1540-B22A-93D9A7E5EC6A}" type="presOf" srcId="{67EB99A7-9CC8-406A-B518-8FA65E53880C}" destId="{1CF1A41D-C17C-D641-886C-8DB6645C9BD4}" srcOrd="0" destOrd="0" presId="urn:microsoft.com/office/officeart/2005/8/layout/hList1"/>
    <dgm:cxn modelId="{ADC39824-F325-D84C-8D3B-B50DD293FACA}" type="presOf" srcId="{F46BFC38-EBB7-45F8-869F-ADCB6ED0EC22}" destId="{1CF1A41D-C17C-D641-886C-8DB6645C9BD4}" srcOrd="0" destOrd="2" presId="urn:microsoft.com/office/officeart/2005/8/layout/hList1"/>
    <dgm:cxn modelId="{0B3C1E3E-FE13-2C47-98FA-2D0AF94594F5}" type="presOf" srcId="{1188C9CC-D500-C84D-A8A2-13CA6E8490B6}" destId="{1CF1A41D-C17C-D641-886C-8DB6645C9BD4}" srcOrd="0" destOrd="1" presId="urn:microsoft.com/office/officeart/2005/8/layout/hList1"/>
    <dgm:cxn modelId="{D09A774A-F5BA-EB4C-9844-243D9AF76CF8}" srcId="{7AF8F28F-419F-4867-BA32-B0F92B171A85}" destId="{1188C9CC-D500-C84D-A8A2-13CA6E8490B6}" srcOrd="1" destOrd="0" parTransId="{32F8CFFD-F81C-984A-A515-93AC856B0825}" sibTransId="{66C5B3B0-5101-AA41-B10D-D7A949500AD2}"/>
    <dgm:cxn modelId="{92589654-7C34-674B-9EF1-2EA4C69F4D02}" type="presOf" srcId="{610B545A-2AD0-4BAD-B377-92AF01F680C2}" destId="{FF7B2BEC-C8C4-1B4A-AAFE-329572F7098F}" srcOrd="0" destOrd="0" presId="urn:microsoft.com/office/officeart/2005/8/layout/hList1"/>
    <dgm:cxn modelId="{C7AD535B-5204-5440-BB90-8725F4A25987}" type="presOf" srcId="{7AF8F28F-419F-4867-BA32-B0F92B171A85}" destId="{2DA6F9A2-D90B-7A49-86A3-65AC75C2D5CF}" srcOrd="0" destOrd="0" presId="urn:microsoft.com/office/officeart/2005/8/layout/hList1"/>
    <dgm:cxn modelId="{75E0A762-9C3E-4C88-989C-DD93CCA67E90}" srcId="{9A457198-78BE-49CC-B53C-8813FDB66EA0}" destId="{7AF8F28F-419F-4867-BA32-B0F92B171A85}" srcOrd="1" destOrd="0" parTransId="{9046A871-7E3C-483F-9378-D35310B9D30B}" sibTransId="{4D9599DD-8B27-4ECB-B38B-0A376ECFA270}"/>
    <dgm:cxn modelId="{1AA8D462-37F5-495D-BF40-07F11A330559}" srcId="{9A457198-78BE-49CC-B53C-8813FDB66EA0}" destId="{5F12D88C-180E-4576-9FF5-1AB8AB7C1DEE}" srcOrd="0" destOrd="0" parTransId="{70E443E1-A684-45DA-8F3C-79DA556BCE51}" sibTransId="{0D72D8B0-2261-4218-91AF-E55ED6A8EC28}"/>
    <dgm:cxn modelId="{A5707E90-D66A-9542-AD59-E4C9DF81F3A9}" type="presOf" srcId="{20078D0D-E43B-4543-B4E8-9FE411045EC2}" destId="{FF7B2BEC-C8C4-1B4A-AAFE-329572F7098F}" srcOrd="0" destOrd="2" presId="urn:microsoft.com/office/officeart/2005/8/layout/hList1"/>
    <dgm:cxn modelId="{64C1969B-2B74-8A45-A2C8-D187CBFFD206}" type="presOf" srcId="{5691DE4E-66E7-4799-B7B5-E6CF493E5835}" destId="{FF7B2BEC-C8C4-1B4A-AAFE-329572F7098F}" srcOrd="0" destOrd="1" presId="urn:microsoft.com/office/officeart/2005/8/layout/hList1"/>
    <dgm:cxn modelId="{88CCE2B0-2909-49A8-9C04-368B1192CB4B}" srcId="{5F12D88C-180E-4576-9FF5-1AB8AB7C1DEE}" destId="{20078D0D-E43B-4543-B4E8-9FE411045EC2}" srcOrd="2" destOrd="0" parTransId="{AB50AF48-8B05-4409-AC5E-28D10C44BF69}" sibTransId="{2430E28B-5628-470E-85CF-083545CE05F3}"/>
    <dgm:cxn modelId="{E4311ECD-EC4B-4D61-8CAB-24917806B3C6}" srcId="{7AF8F28F-419F-4867-BA32-B0F92B171A85}" destId="{67EB99A7-9CC8-406A-B518-8FA65E53880C}" srcOrd="0" destOrd="0" parTransId="{55A26D8E-9FFD-49B1-AB6C-430E915E86A6}" sibTransId="{D9EA90EA-E351-4794-BA9C-DBDB5FC8ADC5}"/>
    <dgm:cxn modelId="{6967BCD2-2D26-4059-ABCA-B682B7B4FB77}" srcId="{7AF8F28F-419F-4867-BA32-B0F92B171A85}" destId="{8E1735F2-5207-41F0-B640-C83C08E1E4D5}" srcOrd="3" destOrd="0" parTransId="{002DA149-F490-42B2-9420-2C974D9BEC60}" sibTransId="{1991364A-FD81-4B9F-B1B6-A6ED348046F3}"/>
    <dgm:cxn modelId="{3F0604EE-04C2-45E7-9A3F-C2838E07F5D4}" srcId="{5F12D88C-180E-4576-9FF5-1AB8AB7C1DEE}" destId="{5691DE4E-66E7-4799-B7B5-E6CF493E5835}" srcOrd="1" destOrd="0" parTransId="{530257B7-2E1F-40ED-80AD-16CC58D6B57A}" sibTransId="{496E7C03-5588-4DB3-AD93-B7C2BE5451DE}"/>
    <dgm:cxn modelId="{8FCBC7F2-EB00-DF4D-924A-96254F592B6A}" type="presOf" srcId="{5F12D88C-180E-4576-9FF5-1AB8AB7C1DEE}" destId="{53B5D87A-40B7-C24E-993A-FB14AF5D1F45}" srcOrd="0" destOrd="0" presId="urn:microsoft.com/office/officeart/2005/8/layout/hList1"/>
    <dgm:cxn modelId="{EF9F13FA-8DAC-5E47-95C5-64516B59DED7}" type="presOf" srcId="{9A457198-78BE-49CC-B53C-8813FDB66EA0}" destId="{BBA96938-FA6A-1148-869B-A51B6BF7CA30}" srcOrd="0" destOrd="0" presId="urn:microsoft.com/office/officeart/2005/8/layout/hList1"/>
    <dgm:cxn modelId="{F60A74FF-0654-44F8-BED0-40D448653BDD}" srcId="{7AF8F28F-419F-4867-BA32-B0F92B171A85}" destId="{F46BFC38-EBB7-45F8-869F-ADCB6ED0EC22}" srcOrd="2" destOrd="0" parTransId="{EA46886D-73F9-4A31-BBE3-66293C777E23}" sibTransId="{D7A5849B-0D74-4C2C-8A28-5CA3D4438EFF}"/>
    <dgm:cxn modelId="{54F9D256-FFAC-5744-AD03-2155FDC39232}" type="presParOf" srcId="{BBA96938-FA6A-1148-869B-A51B6BF7CA30}" destId="{AC1FA7F0-E7C9-D94D-BE1A-C2501EFD4615}" srcOrd="0" destOrd="0" presId="urn:microsoft.com/office/officeart/2005/8/layout/hList1"/>
    <dgm:cxn modelId="{1BB8EA23-6EDC-4846-A760-3EFA26ADBB2C}" type="presParOf" srcId="{AC1FA7F0-E7C9-D94D-BE1A-C2501EFD4615}" destId="{53B5D87A-40B7-C24E-993A-FB14AF5D1F45}" srcOrd="0" destOrd="0" presId="urn:microsoft.com/office/officeart/2005/8/layout/hList1"/>
    <dgm:cxn modelId="{0D78A024-DDF5-9249-933E-8834CDAD7F25}" type="presParOf" srcId="{AC1FA7F0-E7C9-D94D-BE1A-C2501EFD4615}" destId="{FF7B2BEC-C8C4-1B4A-AAFE-329572F7098F}" srcOrd="1" destOrd="0" presId="urn:microsoft.com/office/officeart/2005/8/layout/hList1"/>
    <dgm:cxn modelId="{04D17F59-C67D-8647-9A8D-06090B653F99}" type="presParOf" srcId="{BBA96938-FA6A-1148-869B-A51B6BF7CA30}" destId="{EA038814-0821-A04B-AC6E-6A83C23294A4}" srcOrd="1" destOrd="0" presId="urn:microsoft.com/office/officeart/2005/8/layout/hList1"/>
    <dgm:cxn modelId="{E4BE1D7E-53C5-FD45-B686-BCAFF05FE870}" type="presParOf" srcId="{BBA96938-FA6A-1148-869B-A51B6BF7CA30}" destId="{5F604D64-9B3A-9640-84E5-DAF50820648E}" srcOrd="2" destOrd="0" presId="urn:microsoft.com/office/officeart/2005/8/layout/hList1"/>
    <dgm:cxn modelId="{96FA7C9F-0F06-6E4B-8051-6940C20A0F3C}" type="presParOf" srcId="{5F604D64-9B3A-9640-84E5-DAF50820648E}" destId="{2DA6F9A2-D90B-7A49-86A3-65AC75C2D5CF}" srcOrd="0" destOrd="0" presId="urn:microsoft.com/office/officeart/2005/8/layout/hList1"/>
    <dgm:cxn modelId="{058DB767-7E45-4E48-9177-5A0452179F4D}" type="presParOf" srcId="{5F604D64-9B3A-9640-84E5-DAF50820648E}" destId="{1CF1A41D-C17C-D641-886C-8DB6645C9BD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493C94-BBCB-C243-BB4B-6C3E3ABDC1E8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7F23D1-4962-7B40-9360-F0603243E0AD}">
      <dgm:prSet phldrT="[Text]"/>
      <dgm:spPr/>
      <dgm:t>
        <a:bodyPr/>
        <a:lstStyle/>
        <a:p>
          <a:r>
            <a:rPr lang="en-US" dirty="0"/>
            <a:t>Node A</a:t>
          </a:r>
        </a:p>
      </dgm:t>
    </dgm:pt>
    <dgm:pt modelId="{225B24AC-E04B-B949-8B24-91F63C3829CB}" type="parTrans" cxnId="{01D3EA3C-30E4-5340-960A-21C63C2F4EE6}">
      <dgm:prSet/>
      <dgm:spPr/>
      <dgm:t>
        <a:bodyPr/>
        <a:lstStyle/>
        <a:p>
          <a:endParaRPr lang="en-US"/>
        </a:p>
      </dgm:t>
    </dgm:pt>
    <dgm:pt modelId="{9172396B-8A1F-A441-A9BD-B379058977D9}" type="sibTrans" cxnId="{01D3EA3C-30E4-5340-960A-21C63C2F4EE6}">
      <dgm:prSet/>
      <dgm:spPr/>
      <dgm:t>
        <a:bodyPr/>
        <a:lstStyle/>
        <a:p>
          <a:endParaRPr lang="en-US"/>
        </a:p>
      </dgm:t>
    </dgm:pt>
    <dgm:pt modelId="{87816290-6A5A-2B46-97E5-4848A545F9EA}">
      <dgm:prSet phldrT="[Text]"/>
      <dgm:spPr/>
      <dgm:t>
        <a:bodyPr/>
        <a:lstStyle/>
        <a:p>
          <a:r>
            <a:rPr lang="en-US" dirty="0"/>
            <a:t>Node B</a:t>
          </a:r>
        </a:p>
      </dgm:t>
    </dgm:pt>
    <dgm:pt modelId="{24B2249F-221D-D64F-AD03-94806135CDE7}" type="parTrans" cxnId="{113CAF5A-F2B0-2040-8171-88A80D4746DD}">
      <dgm:prSet/>
      <dgm:spPr/>
      <dgm:t>
        <a:bodyPr/>
        <a:lstStyle/>
        <a:p>
          <a:endParaRPr lang="en-US"/>
        </a:p>
      </dgm:t>
    </dgm:pt>
    <dgm:pt modelId="{71E11274-B9C4-0F4D-BA64-FA768D13F9B3}" type="sibTrans" cxnId="{113CAF5A-F2B0-2040-8171-88A80D4746DD}">
      <dgm:prSet/>
      <dgm:spPr/>
      <dgm:t>
        <a:bodyPr/>
        <a:lstStyle/>
        <a:p>
          <a:endParaRPr lang="en-US"/>
        </a:p>
      </dgm:t>
    </dgm:pt>
    <dgm:pt modelId="{9A24C4C1-9CCD-E44E-8AB9-74BDF0208217}">
      <dgm:prSet phldrT="[Text]"/>
      <dgm:spPr/>
      <dgm:t>
        <a:bodyPr/>
        <a:lstStyle/>
        <a:p>
          <a:r>
            <a:rPr lang="en-US" dirty="0"/>
            <a:t>Node c</a:t>
          </a:r>
        </a:p>
      </dgm:t>
    </dgm:pt>
    <dgm:pt modelId="{0518C4D2-54F1-DD4B-8123-ADC0B11BE13E}" type="parTrans" cxnId="{70E05AA2-C139-6943-92E9-96418937C188}">
      <dgm:prSet/>
      <dgm:spPr/>
      <dgm:t>
        <a:bodyPr/>
        <a:lstStyle/>
        <a:p>
          <a:endParaRPr lang="en-US"/>
        </a:p>
      </dgm:t>
    </dgm:pt>
    <dgm:pt modelId="{0C0563A7-9E06-C043-AC4A-133F25547CAF}" type="sibTrans" cxnId="{70E05AA2-C139-6943-92E9-96418937C188}">
      <dgm:prSet/>
      <dgm:spPr/>
      <dgm:t>
        <a:bodyPr/>
        <a:lstStyle/>
        <a:p>
          <a:endParaRPr lang="en-US"/>
        </a:p>
      </dgm:t>
    </dgm:pt>
    <dgm:pt modelId="{AE087173-EFB9-5342-929F-88100E0C971B}">
      <dgm:prSet phldrT="[Text]"/>
      <dgm:spPr/>
      <dgm:t>
        <a:bodyPr/>
        <a:lstStyle/>
        <a:p>
          <a:r>
            <a:rPr lang="en-US" dirty="0"/>
            <a:t>Node D</a:t>
          </a:r>
        </a:p>
      </dgm:t>
    </dgm:pt>
    <dgm:pt modelId="{946325A8-A8A8-5940-97D1-EB8572F1289F}" type="parTrans" cxnId="{8B6367C1-D252-D248-96E0-9F70D3E8BB56}">
      <dgm:prSet/>
      <dgm:spPr/>
      <dgm:t>
        <a:bodyPr/>
        <a:lstStyle/>
        <a:p>
          <a:endParaRPr lang="en-US"/>
        </a:p>
      </dgm:t>
    </dgm:pt>
    <dgm:pt modelId="{A9EA9CDD-788B-864E-A286-BF6F4047CFC5}" type="sibTrans" cxnId="{8B6367C1-D252-D248-96E0-9F70D3E8BB56}">
      <dgm:prSet/>
      <dgm:spPr/>
      <dgm:t>
        <a:bodyPr/>
        <a:lstStyle/>
        <a:p>
          <a:endParaRPr lang="en-US"/>
        </a:p>
      </dgm:t>
    </dgm:pt>
    <dgm:pt modelId="{5887B8F7-DC46-994E-A3EA-929D480519E9}">
      <dgm:prSet phldrT="[Text]"/>
      <dgm:spPr/>
      <dgm:t>
        <a:bodyPr/>
        <a:lstStyle/>
        <a:p>
          <a:r>
            <a:rPr lang="en-US" dirty="0"/>
            <a:t>Node E</a:t>
          </a:r>
        </a:p>
      </dgm:t>
    </dgm:pt>
    <dgm:pt modelId="{574E0C32-3E57-6A4D-85CE-9473579BE394}" type="parTrans" cxnId="{8897A954-B6F7-304C-B161-FEB59984742B}">
      <dgm:prSet/>
      <dgm:spPr/>
      <dgm:t>
        <a:bodyPr/>
        <a:lstStyle/>
        <a:p>
          <a:endParaRPr lang="en-US"/>
        </a:p>
      </dgm:t>
    </dgm:pt>
    <dgm:pt modelId="{56E60C57-510B-FE46-B4D9-77DFD05131D4}" type="sibTrans" cxnId="{8897A954-B6F7-304C-B161-FEB59984742B}">
      <dgm:prSet/>
      <dgm:spPr/>
      <dgm:t>
        <a:bodyPr/>
        <a:lstStyle/>
        <a:p>
          <a:endParaRPr lang="en-US"/>
        </a:p>
      </dgm:t>
    </dgm:pt>
    <dgm:pt modelId="{1B9829D5-CBD7-9747-B81F-CE7E3EE917A3}" type="pres">
      <dgm:prSet presAssocID="{AD493C94-BBCB-C243-BB4B-6C3E3ABDC1E8}" presName="cycle" presStyleCnt="0">
        <dgm:presLayoutVars>
          <dgm:dir/>
          <dgm:resizeHandles val="exact"/>
        </dgm:presLayoutVars>
      </dgm:prSet>
      <dgm:spPr/>
    </dgm:pt>
    <dgm:pt modelId="{83C26B7F-3C3B-7449-93E7-93171F2FD97E}" type="pres">
      <dgm:prSet presAssocID="{1E7F23D1-4962-7B40-9360-F0603243E0AD}" presName="node" presStyleLbl="node1" presStyleIdx="0" presStyleCnt="5">
        <dgm:presLayoutVars>
          <dgm:bulletEnabled val="1"/>
        </dgm:presLayoutVars>
      </dgm:prSet>
      <dgm:spPr/>
    </dgm:pt>
    <dgm:pt modelId="{F080D80B-5E65-C847-8A7E-9204AD8B2ED1}" type="pres">
      <dgm:prSet presAssocID="{9172396B-8A1F-A441-A9BD-B379058977D9}" presName="sibTrans" presStyleLbl="sibTrans2D1" presStyleIdx="0" presStyleCnt="5"/>
      <dgm:spPr/>
    </dgm:pt>
    <dgm:pt modelId="{D800D1B6-4462-4E49-9484-13E11127B4E7}" type="pres">
      <dgm:prSet presAssocID="{9172396B-8A1F-A441-A9BD-B379058977D9}" presName="connectorText" presStyleLbl="sibTrans2D1" presStyleIdx="0" presStyleCnt="5"/>
      <dgm:spPr/>
    </dgm:pt>
    <dgm:pt modelId="{164AEAA1-C82B-FE41-BAF4-9336758ABC3C}" type="pres">
      <dgm:prSet presAssocID="{87816290-6A5A-2B46-97E5-4848A545F9EA}" presName="node" presStyleLbl="node1" presStyleIdx="1" presStyleCnt="5">
        <dgm:presLayoutVars>
          <dgm:bulletEnabled val="1"/>
        </dgm:presLayoutVars>
      </dgm:prSet>
      <dgm:spPr/>
    </dgm:pt>
    <dgm:pt modelId="{5D2F98EC-8EC1-0C49-8048-7D6D1F51181E}" type="pres">
      <dgm:prSet presAssocID="{71E11274-B9C4-0F4D-BA64-FA768D13F9B3}" presName="sibTrans" presStyleLbl="sibTrans2D1" presStyleIdx="1" presStyleCnt="5"/>
      <dgm:spPr/>
    </dgm:pt>
    <dgm:pt modelId="{D508A656-F22E-8D4E-B98F-7412266C6C2A}" type="pres">
      <dgm:prSet presAssocID="{71E11274-B9C4-0F4D-BA64-FA768D13F9B3}" presName="connectorText" presStyleLbl="sibTrans2D1" presStyleIdx="1" presStyleCnt="5"/>
      <dgm:spPr/>
    </dgm:pt>
    <dgm:pt modelId="{1C65440F-15F9-A54E-B412-737F856331EE}" type="pres">
      <dgm:prSet presAssocID="{9A24C4C1-9CCD-E44E-8AB9-74BDF0208217}" presName="node" presStyleLbl="node1" presStyleIdx="2" presStyleCnt="5">
        <dgm:presLayoutVars>
          <dgm:bulletEnabled val="1"/>
        </dgm:presLayoutVars>
      </dgm:prSet>
      <dgm:spPr/>
    </dgm:pt>
    <dgm:pt modelId="{E5BCABCE-483A-364F-997B-CAC2EBCF8A64}" type="pres">
      <dgm:prSet presAssocID="{0C0563A7-9E06-C043-AC4A-133F25547CAF}" presName="sibTrans" presStyleLbl="sibTrans2D1" presStyleIdx="2" presStyleCnt="5"/>
      <dgm:spPr/>
    </dgm:pt>
    <dgm:pt modelId="{D67E96C6-9F0F-4041-A901-1D8E75B127FF}" type="pres">
      <dgm:prSet presAssocID="{0C0563A7-9E06-C043-AC4A-133F25547CAF}" presName="connectorText" presStyleLbl="sibTrans2D1" presStyleIdx="2" presStyleCnt="5"/>
      <dgm:spPr/>
    </dgm:pt>
    <dgm:pt modelId="{699A6E00-6747-AA40-968A-2C57EC66192C}" type="pres">
      <dgm:prSet presAssocID="{AE087173-EFB9-5342-929F-88100E0C971B}" presName="node" presStyleLbl="node1" presStyleIdx="3" presStyleCnt="5">
        <dgm:presLayoutVars>
          <dgm:bulletEnabled val="1"/>
        </dgm:presLayoutVars>
      </dgm:prSet>
      <dgm:spPr/>
    </dgm:pt>
    <dgm:pt modelId="{F245D18A-81F8-C644-9BA8-D8970BF9DD58}" type="pres">
      <dgm:prSet presAssocID="{A9EA9CDD-788B-864E-A286-BF6F4047CFC5}" presName="sibTrans" presStyleLbl="sibTrans2D1" presStyleIdx="3" presStyleCnt="5"/>
      <dgm:spPr/>
    </dgm:pt>
    <dgm:pt modelId="{13ED2E2C-3C9C-F042-8432-A298D2DE4943}" type="pres">
      <dgm:prSet presAssocID="{A9EA9CDD-788B-864E-A286-BF6F4047CFC5}" presName="connectorText" presStyleLbl="sibTrans2D1" presStyleIdx="3" presStyleCnt="5"/>
      <dgm:spPr/>
    </dgm:pt>
    <dgm:pt modelId="{CED821E0-3F7C-5A4F-ADE8-0A464F1820EB}" type="pres">
      <dgm:prSet presAssocID="{5887B8F7-DC46-994E-A3EA-929D480519E9}" presName="node" presStyleLbl="node1" presStyleIdx="4" presStyleCnt="5">
        <dgm:presLayoutVars>
          <dgm:bulletEnabled val="1"/>
        </dgm:presLayoutVars>
      </dgm:prSet>
      <dgm:spPr/>
    </dgm:pt>
    <dgm:pt modelId="{D064CA9F-DBBA-F646-8AE8-9935DEB9B45B}" type="pres">
      <dgm:prSet presAssocID="{56E60C57-510B-FE46-B4D9-77DFD05131D4}" presName="sibTrans" presStyleLbl="sibTrans2D1" presStyleIdx="4" presStyleCnt="5"/>
      <dgm:spPr/>
    </dgm:pt>
    <dgm:pt modelId="{75699D2C-E331-E74E-8B6D-8745142D657D}" type="pres">
      <dgm:prSet presAssocID="{56E60C57-510B-FE46-B4D9-77DFD05131D4}" presName="connectorText" presStyleLbl="sibTrans2D1" presStyleIdx="4" presStyleCnt="5"/>
      <dgm:spPr/>
    </dgm:pt>
  </dgm:ptLst>
  <dgm:cxnLst>
    <dgm:cxn modelId="{6059870F-8250-B846-A7EC-65ED049F5A0F}" type="presOf" srcId="{56E60C57-510B-FE46-B4D9-77DFD05131D4}" destId="{75699D2C-E331-E74E-8B6D-8745142D657D}" srcOrd="1" destOrd="0" presId="urn:microsoft.com/office/officeart/2005/8/layout/cycle2"/>
    <dgm:cxn modelId="{2E93AA29-47E9-CC4A-9FB6-E6D2077321E4}" type="presOf" srcId="{71E11274-B9C4-0F4D-BA64-FA768D13F9B3}" destId="{5D2F98EC-8EC1-0C49-8048-7D6D1F51181E}" srcOrd="0" destOrd="0" presId="urn:microsoft.com/office/officeart/2005/8/layout/cycle2"/>
    <dgm:cxn modelId="{515AC535-2415-0C4C-BFD0-9FEEB19B3553}" type="presOf" srcId="{AD493C94-BBCB-C243-BB4B-6C3E3ABDC1E8}" destId="{1B9829D5-CBD7-9747-B81F-CE7E3EE917A3}" srcOrd="0" destOrd="0" presId="urn:microsoft.com/office/officeart/2005/8/layout/cycle2"/>
    <dgm:cxn modelId="{337DFD36-503E-8A4F-9861-C2ECBE1AC5B4}" type="presOf" srcId="{87816290-6A5A-2B46-97E5-4848A545F9EA}" destId="{164AEAA1-C82B-FE41-BAF4-9336758ABC3C}" srcOrd="0" destOrd="0" presId="urn:microsoft.com/office/officeart/2005/8/layout/cycle2"/>
    <dgm:cxn modelId="{954C7937-1780-CC4C-97F2-7742675413BF}" type="presOf" srcId="{0C0563A7-9E06-C043-AC4A-133F25547CAF}" destId="{E5BCABCE-483A-364F-997B-CAC2EBCF8A64}" srcOrd="0" destOrd="0" presId="urn:microsoft.com/office/officeart/2005/8/layout/cycle2"/>
    <dgm:cxn modelId="{E606393B-ACC5-4C4E-9D32-42047A16284B}" type="presOf" srcId="{5887B8F7-DC46-994E-A3EA-929D480519E9}" destId="{CED821E0-3F7C-5A4F-ADE8-0A464F1820EB}" srcOrd="0" destOrd="0" presId="urn:microsoft.com/office/officeart/2005/8/layout/cycle2"/>
    <dgm:cxn modelId="{01D3EA3C-30E4-5340-960A-21C63C2F4EE6}" srcId="{AD493C94-BBCB-C243-BB4B-6C3E3ABDC1E8}" destId="{1E7F23D1-4962-7B40-9360-F0603243E0AD}" srcOrd="0" destOrd="0" parTransId="{225B24AC-E04B-B949-8B24-91F63C3829CB}" sibTransId="{9172396B-8A1F-A441-A9BD-B379058977D9}"/>
    <dgm:cxn modelId="{8897A954-B6F7-304C-B161-FEB59984742B}" srcId="{AD493C94-BBCB-C243-BB4B-6C3E3ABDC1E8}" destId="{5887B8F7-DC46-994E-A3EA-929D480519E9}" srcOrd="4" destOrd="0" parTransId="{574E0C32-3E57-6A4D-85CE-9473579BE394}" sibTransId="{56E60C57-510B-FE46-B4D9-77DFD05131D4}"/>
    <dgm:cxn modelId="{1A8AD959-2C7D-314E-9863-842C9D5AFB60}" type="presOf" srcId="{A9EA9CDD-788B-864E-A286-BF6F4047CFC5}" destId="{F245D18A-81F8-C644-9BA8-D8970BF9DD58}" srcOrd="0" destOrd="0" presId="urn:microsoft.com/office/officeart/2005/8/layout/cycle2"/>
    <dgm:cxn modelId="{113CAF5A-F2B0-2040-8171-88A80D4746DD}" srcId="{AD493C94-BBCB-C243-BB4B-6C3E3ABDC1E8}" destId="{87816290-6A5A-2B46-97E5-4848A545F9EA}" srcOrd="1" destOrd="0" parTransId="{24B2249F-221D-D64F-AD03-94806135CDE7}" sibTransId="{71E11274-B9C4-0F4D-BA64-FA768D13F9B3}"/>
    <dgm:cxn modelId="{5AB6AB61-3774-7546-A7E0-EB797175368F}" type="presOf" srcId="{0C0563A7-9E06-C043-AC4A-133F25547CAF}" destId="{D67E96C6-9F0F-4041-A901-1D8E75B127FF}" srcOrd="1" destOrd="0" presId="urn:microsoft.com/office/officeart/2005/8/layout/cycle2"/>
    <dgm:cxn modelId="{A95F1B97-7980-194B-9990-1405527E9175}" type="presOf" srcId="{9172396B-8A1F-A441-A9BD-B379058977D9}" destId="{D800D1B6-4462-4E49-9484-13E11127B4E7}" srcOrd="1" destOrd="0" presId="urn:microsoft.com/office/officeart/2005/8/layout/cycle2"/>
    <dgm:cxn modelId="{6168EB99-1D40-6B47-B6C4-3EFB4E16952A}" type="presOf" srcId="{71E11274-B9C4-0F4D-BA64-FA768D13F9B3}" destId="{D508A656-F22E-8D4E-B98F-7412266C6C2A}" srcOrd="1" destOrd="0" presId="urn:microsoft.com/office/officeart/2005/8/layout/cycle2"/>
    <dgm:cxn modelId="{70E05AA2-C139-6943-92E9-96418937C188}" srcId="{AD493C94-BBCB-C243-BB4B-6C3E3ABDC1E8}" destId="{9A24C4C1-9CCD-E44E-8AB9-74BDF0208217}" srcOrd="2" destOrd="0" parTransId="{0518C4D2-54F1-DD4B-8123-ADC0B11BE13E}" sibTransId="{0C0563A7-9E06-C043-AC4A-133F25547CAF}"/>
    <dgm:cxn modelId="{1384B4AC-486F-F54C-BD76-5E7D867D6EFA}" type="presOf" srcId="{AE087173-EFB9-5342-929F-88100E0C971B}" destId="{699A6E00-6747-AA40-968A-2C57EC66192C}" srcOrd="0" destOrd="0" presId="urn:microsoft.com/office/officeart/2005/8/layout/cycle2"/>
    <dgm:cxn modelId="{96576ABB-9EEA-E846-8C91-540EF1D2B336}" type="presOf" srcId="{56E60C57-510B-FE46-B4D9-77DFD05131D4}" destId="{D064CA9F-DBBA-F646-8AE8-9935DEB9B45B}" srcOrd="0" destOrd="0" presId="urn:microsoft.com/office/officeart/2005/8/layout/cycle2"/>
    <dgm:cxn modelId="{8B6367C1-D252-D248-96E0-9F70D3E8BB56}" srcId="{AD493C94-BBCB-C243-BB4B-6C3E3ABDC1E8}" destId="{AE087173-EFB9-5342-929F-88100E0C971B}" srcOrd="3" destOrd="0" parTransId="{946325A8-A8A8-5940-97D1-EB8572F1289F}" sibTransId="{A9EA9CDD-788B-864E-A286-BF6F4047CFC5}"/>
    <dgm:cxn modelId="{CA4D40CD-61B7-7443-97BD-DB3C28AB3924}" type="presOf" srcId="{1E7F23D1-4962-7B40-9360-F0603243E0AD}" destId="{83C26B7F-3C3B-7449-93E7-93171F2FD97E}" srcOrd="0" destOrd="0" presId="urn:microsoft.com/office/officeart/2005/8/layout/cycle2"/>
    <dgm:cxn modelId="{54F87FE0-889A-254A-B39B-32BD1DC4E96D}" type="presOf" srcId="{A9EA9CDD-788B-864E-A286-BF6F4047CFC5}" destId="{13ED2E2C-3C9C-F042-8432-A298D2DE4943}" srcOrd="1" destOrd="0" presId="urn:microsoft.com/office/officeart/2005/8/layout/cycle2"/>
    <dgm:cxn modelId="{B149BCE3-2EC1-BC48-9D5A-C602B62F3545}" type="presOf" srcId="{9172396B-8A1F-A441-A9BD-B379058977D9}" destId="{F080D80B-5E65-C847-8A7E-9204AD8B2ED1}" srcOrd="0" destOrd="0" presId="urn:microsoft.com/office/officeart/2005/8/layout/cycle2"/>
    <dgm:cxn modelId="{5B7B14FD-5250-3844-97EE-F79CB72D7194}" type="presOf" srcId="{9A24C4C1-9CCD-E44E-8AB9-74BDF0208217}" destId="{1C65440F-15F9-A54E-B412-737F856331EE}" srcOrd="0" destOrd="0" presId="urn:microsoft.com/office/officeart/2005/8/layout/cycle2"/>
    <dgm:cxn modelId="{3BE72421-2CFA-474B-8AE0-9BED38B73EF4}" type="presParOf" srcId="{1B9829D5-CBD7-9747-B81F-CE7E3EE917A3}" destId="{83C26B7F-3C3B-7449-93E7-93171F2FD97E}" srcOrd="0" destOrd="0" presId="urn:microsoft.com/office/officeart/2005/8/layout/cycle2"/>
    <dgm:cxn modelId="{CC5261CC-C9B8-EB48-8F4A-41E040724B0B}" type="presParOf" srcId="{1B9829D5-CBD7-9747-B81F-CE7E3EE917A3}" destId="{F080D80B-5E65-C847-8A7E-9204AD8B2ED1}" srcOrd="1" destOrd="0" presId="urn:microsoft.com/office/officeart/2005/8/layout/cycle2"/>
    <dgm:cxn modelId="{8B26D909-93A2-2E43-8C87-599838B3C876}" type="presParOf" srcId="{F080D80B-5E65-C847-8A7E-9204AD8B2ED1}" destId="{D800D1B6-4462-4E49-9484-13E11127B4E7}" srcOrd="0" destOrd="0" presId="urn:microsoft.com/office/officeart/2005/8/layout/cycle2"/>
    <dgm:cxn modelId="{D87E4BAD-DD3C-DC47-874F-12F77FDD6773}" type="presParOf" srcId="{1B9829D5-CBD7-9747-B81F-CE7E3EE917A3}" destId="{164AEAA1-C82B-FE41-BAF4-9336758ABC3C}" srcOrd="2" destOrd="0" presId="urn:microsoft.com/office/officeart/2005/8/layout/cycle2"/>
    <dgm:cxn modelId="{98EEC5D6-2E06-9F4D-B0EB-B85412291AF1}" type="presParOf" srcId="{1B9829D5-CBD7-9747-B81F-CE7E3EE917A3}" destId="{5D2F98EC-8EC1-0C49-8048-7D6D1F51181E}" srcOrd="3" destOrd="0" presId="urn:microsoft.com/office/officeart/2005/8/layout/cycle2"/>
    <dgm:cxn modelId="{9A62BE58-2135-6B49-825A-7C04E1533CB2}" type="presParOf" srcId="{5D2F98EC-8EC1-0C49-8048-7D6D1F51181E}" destId="{D508A656-F22E-8D4E-B98F-7412266C6C2A}" srcOrd="0" destOrd="0" presId="urn:microsoft.com/office/officeart/2005/8/layout/cycle2"/>
    <dgm:cxn modelId="{251D9B9D-29DA-F049-B84B-9B3BD1BF146C}" type="presParOf" srcId="{1B9829D5-CBD7-9747-B81F-CE7E3EE917A3}" destId="{1C65440F-15F9-A54E-B412-737F856331EE}" srcOrd="4" destOrd="0" presId="urn:microsoft.com/office/officeart/2005/8/layout/cycle2"/>
    <dgm:cxn modelId="{FB295A85-6060-6642-BE33-CE0D7602B4C5}" type="presParOf" srcId="{1B9829D5-CBD7-9747-B81F-CE7E3EE917A3}" destId="{E5BCABCE-483A-364F-997B-CAC2EBCF8A64}" srcOrd="5" destOrd="0" presId="urn:microsoft.com/office/officeart/2005/8/layout/cycle2"/>
    <dgm:cxn modelId="{86BE57D3-C11D-3148-8DBE-F6ACA1C243C7}" type="presParOf" srcId="{E5BCABCE-483A-364F-997B-CAC2EBCF8A64}" destId="{D67E96C6-9F0F-4041-A901-1D8E75B127FF}" srcOrd="0" destOrd="0" presId="urn:microsoft.com/office/officeart/2005/8/layout/cycle2"/>
    <dgm:cxn modelId="{5D52CC41-0438-EC49-B952-4E0A51073CC9}" type="presParOf" srcId="{1B9829D5-CBD7-9747-B81F-CE7E3EE917A3}" destId="{699A6E00-6747-AA40-968A-2C57EC66192C}" srcOrd="6" destOrd="0" presId="urn:microsoft.com/office/officeart/2005/8/layout/cycle2"/>
    <dgm:cxn modelId="{45C5EB26-6F72-1F49-8786-A65B396CC7E1}" type="presParOf" srcId="{1B9829D5-CBD7-9747-B81F-CE7E3EE917A3}" destId="{F245D18A-81F8-C644-9BA8-D8970BF9DD58}" srcOrd="7" destOrd="0" presId="urn:microsoft.com/office/officeart/2005/8/layout/cycle2"/>
    <dgm:cxn modelId="{2C2D0923-DD49-084D-9A58-8BDBE78B9503}" type="presParOf" srcId="{F245D18A-81F8-C644-9BA8-D8970BF9DD58}" destId="{13ED2E2C-3C9C-F042-8432-A298D2DE4943}" srcOrd="0" destOrd="0" presId="urn:microsoft.com/office/officeart/2005/8/layout/cycle2"/>
    <dgm:cxn modelId="{20CFA0FD-7570-7F4E-991C-B6B445BBB00F}" type="presParOf" srcId="{1B9829D5-CBD7-9747-B81F-CE7E3EE917A3}" destId="{CED821E0-3F7C-5A4F-ADE8-0A464F1820EB}" srcOrd="8" destOrd="0" presId="urn:microsoft.com/office/officeart/2005/8/layout/cycle2"/>
    <dgm:cxn modelId="{B7F12F3C-9E2C-B44E-923E-5B041293BC4A}" type="presParOf" srcId="{1B9829D5-CBD7-9747-B81F-CE7E3EE917A3}" destId="{D064CA9F-DBBA-F646-8AE8-9935DEB9B45B}" srcOrd="9" destOrd="0" presId="urn:microsoft.com/office/officeart/2005/8/layout/cycle2"/>
    <dgm:cxn modelId="{5EFA5360-C955-8949-B9DA-93D50693251A}" type="presParOf" srcId="{D064CA9F-DBBA-F646-8AE8-9935DEB9B45B}" destId="{75699D2C-E331-E74E-8B6D-8745142D65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5A13EA-DA2B-477E-B477-E5783FB52609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0925039-823A-482A-A40A-26E91B99D0FA}">
      <dgm:prSet/>
      <dgm:spPr/>
      <dgm:t>
        <a:bodyPr/>
        <a:lstStyle/>
        <a:p>
          <a:r>
            <a:rPr lang="en-US"/>
            <a:t>Projects</a:t>
          </a:r>
        </a:p>
      </dgm:t>
    </dgm:pt>
    <dgm:pt modelId="{1EE3C6CD-BA99-47D1-B25C-60E5CBB1E34B}" type="parTrans" cxnId="{3940855E-28A5-46ED-8931-B535BD78C5C1}">
      <dgm:prSet/>
      <dgm:spPr/>
      <dgm:t>
        <a:bodyPr/>
        <a:lstStyle/>
        <a:p>
          <a:endParaRPr lang="en-US"/>
        </a:p>
      </dgm:t>
    </dgm:pt>
    <dgm:pt modelId="{3A56547B-25FA-4175-A477-A68B4A39DE94}" type="sibTrans" cxnId="{3940855E-28A5-46ED-8931-B535BD78C5C1}">
      <dgm:prSet/>
      <dgm:spPr/>
      <dgm:t>
        <a:bodyPr/>
        <a:lstStyle/>
        <a:p>
          <a:endParaRPr lang="en-US"/>
        </a:p>
      </dgm:t>
    </dgm:pt>
    <dgm:pt modelId="{E78F7E7C-E56B-4643-A828-77B12DC276C6}">
      <dgm:prSet/>
      <dgm:spPr/>
      <dgm:t>
        <a:bodyPr/>
        <a:lstStyle/>
        <a:p>
          <a:r>
            <a:rPr lang="en-US"/>
            <a:t>Private and public</a:t>
          </a:r>
        </a:p>
      </dgm:t>
    </dgm:pt>
    <dgm:pt modelId="{3FBC5699-B3CD-4FD1-9AFD-56D0E72A50B4}" type="parTrans" cxnId="{FBFABF88-03FF-4D0C-A356-74F3C7CD5653}">
      <dgm:prSet/>
      <dgm:spPr/>
      <dgm:t>
        <a:bodyPr/>
        <a:lstStyle/>
        <a:p>
          <a:endParaRPr lang="en-US"/>
        </a:p>
      </dgm:t>
    </dgm:pt>
    <dgm:pt modelId="{C9C461A8-E31B-4428-9583-839E5B09944B}" type="sibTrans" cxnId="{FBFABF88-03FF-4D0C-A356-74F3C7CD5653}">
      <dgm:prSet/>
      <dgm:spPr/>
      <dgm:t>
        <a:bodyPr/>
        <a:lstStyle/>
        <a:p>
          <a:endParaRPr lang="en-US"/>
        </a:p>
      </dgm:t>
    </dgm:pt>
    <dgm:pt modelId="{23DCA42F-C49D-4DBA-886D-3AC9B77457D4}">
      <dgm:prSet/>
      <dgm:spPr/>
      <dgm:t>
        <a:bodyPr/>
        <a:lstStyle/>
        <a:p>
          <a:r>
            <a:rPr lang="en-US"/>
            <a:t>Real-time collaboration</a:t>
          </a:r>
        </a:p>
      </dgm:t>
    </dgm:pt>
    <dgm:pt modelId="{3EED31BF-86B9-45A1-9CFB-2F916AEAC983}" type="parTrans" cxnId="{E2BA0737-D783-4EBD-A8C7-2C689375BD73}">
      <dgm:prSet/>
      <dgm:spPr/>
      <dgm:t>
        <a:bodyPr/>
        <a:lstStyle/>
        <a:p>
          <a:endParaRPr lang="en-US"/>
        </a:p>
      </dgm:t>
    </dgm:pt>
    <dgm:pt modelId="{BE337404-F514-4324-AE57-7C9962DCFC51}" type="sibTrans" cxnId="{E2BA0737-D783-4EBD-A8C7-2C689375BD73}">
      <dgm:prSet/>
      <dgm:spPr/>
      <dgm:t>
        <a:bodyPr/>
        <a:lstStyle/>
        <a:p>
          <a:endParaRPr lang="en-US"/>
        </a:p>
      </dgm:t>
    </dgm:pt>
    <dgm:pt modelId="{D54A22E6-5D95-48E8-B786-B1666E0FB7E2}">
      <dgm:prSet/>
      <dgm:spPr/>
      <dgm:t>
        <a:bodyPr/>
        <a:lstStyle/>
        <a:p>
          <a:r>
            <a:rPr lang="en-US"/>
            <a:t>Pair-programming</a:t>
          </a:r>
        </a:p>
      </dgm:t>
    </dgm:pt>
    <dgm:pt modelId="{552D0BA3-A305-4159-ADE2-32024FF52FD0}" type="parTrans" cxnId="{400A971F-3C4F-46E2-AFB7-5A51CB87EFDC}">
      <dgm:prSet/>
      <dgm:spPr/>
      <dgm:t>
        <a:bodyPr/>
        <a:lstStyle/>
        <a:p>
          <a:endParaRPr lang="en-US"/>
        </a:p>
      </dgm:t>
    </dgm:pt>
    <dgm:pt modelId="{D7626EF4-AA13-4B42-8BFE-B9FC6067A8EE}" type="sibTrans" cxnId="{400A971F-3C4F-46E2-AFB7-5A51CB87EFDC}">
      <dgm:prSet/>
      <dgm:spPr/>
      <dgm:t>
        <a:bodyPr/>
        <a:lstStyle/>
        <a:p>
          <a:endParaRPr lang="en-US"/>
        </a:p>
      </dgm:t>
    </dgm:pt>
    <dgm:pt modelId="{2BF4CE8F-B03B-4D85-92FE-8EB018EEBB53}">
      <dgm:prSet/>
      <dgm:spPr/>
      <dgm:t>
        <a:bodyPr/>
        <a:lstStyle/>
        <a:p>
          <a:r>
            <a:rPr lang="en-US"/>
            <a:t>Unix Terminal.</a:t>
          </a:r>
        </a:p>
      </dgm:t>
    </dgm:pt>
    <dgm:pt modelId="{262FF12A-D563-485E-AA61-4DF20C5BC58D}" type="parTrans" cxnId="{8E6AB7C4-30D5-4622-86CC-0C85F1333E89}">
      <dgm:prSet/>
      <dgm:spPr/>
      <dgm:t>
        <a:bodyPr/>
        <a:lstStyle/>
        <a:p>
          <a:endParaRPr lang="en-US"/>
        </a:p>
      </dgm:t>
    </dgm:pt>
    <dgm:pt modelId="{60908E6A-30BA-43CC-8B96-8E2AA08F06C2}" type="sibTrans" cxnId="{8E6AB7C4-30D5-4622-86CC-0C85F1333E89}">
      <dgm:prSet/>
      <dgm:spPr/>
      <dgm:t>
        <a:bodyPr/>
        <a:lstStyle/>
        <a:p>
          <a:endParaRPr lang="en-US"/>
        </a:p>
      </dgm:t>
    </dgm:pt>
    <dgm:pt modelId="{6EB1B6E9-A323-4C20-80F8-E3E556FDF687}">
      <dgm:prSet/>
      <dgm:spPr/>
      <dgm:t>
        <a:bodyPr/>
        <a:lstStyle/>
        <a:p>
          <a:r>
            <a:rPr lang="en-US"/>
            <a:t>Power-users</a:t>
          </a:r>
        </a:p>
      </dgm:t>
    </dgm:pt>
    <dgm:pt modelId="{9A83D492-AA53-40CC-9E0B-A9C778F4A9D7}" type="parTrans" cxnId="{51EB2D60-5A05-44A5-8D2A-8E007F13CC61}">
      <dgm:prSet/>
      <dgm:spPr/>
      <dgm:t>
        <a:bodyPr/>
        <a:lstStyle/>
        <a:p>
          <a:endParaRPr lang="en-US"/>
        </a:p>
      </dgm:t>
    </dgm:pt>
    <dgm:pt modelId="{D26D31F8-39CB-487B-96E4-4279A8E035DE}" type="sibTrans" cxnId="{51EB2D60-5A05-44A5-8D2A-8E007F13CC61}">
      <dgm:prSet/>
      <dgm:spPr/>
      <dgm:t>
        <a:bodyPr/>
        <a:lstStyle/>
        <a:p>
          <a:endParaRPr lang="en-US"/>
        </a:p>
      </dgm:t>
    </dgm:pt>
    <dgm:pt modelId="{FB6F63BC-2579-49A2-AE99-EF19A8CDD6BF}">
      <dgm:prSet/>
      <dgm:spPr/>
      <dgm:t>
        <a:bodyPr/>
        <a:lstStyle/>
        <a:p>
          <a:r>
            <a:rPr lang="en-US"/>
            <a:t>Learning Management System</a:t>
          </a:r>
        </a:p>
      </dgm:t>
    </dgm:pt>
    <dgm:pt modelId="{E07F323D-2883-4A75-A692-AE97EBFB532F}" type="parTrans" cxnId="{45B88EFA-84CE-4550-89F0-77CCC2FC3A4E}">
      <dgm:prSet/>
      <dgm:spPr/>
      <dgm:t>
        <a:bodyPr/>
        <a:lstStyle/>
        <a:p>
          <a:endParaRPr lang="en-US"/>
        </a:p>
      </dgm:t>
    </dgm:pt>
    <dgm:pt modelId="{549F048B-7E84-4735-9A81-3F224A599359}" type="sibTrans" cxnId="{45B88EFA-84CE-4550-89F0-77CCC2FC3A4E}">
      <dgm:prSet/>
      <dgm:spPr/>
      <dgm:t>
        <a:bodyPr/>
        <a:lstStyle/>
        <a:p>
          <a:endParaRPr lang="en-US"/>
        </a:p>
      </dgm:t>
    </dgm:pt>
    <dgm:pt modelId="{17E8D97B-CA2A-429D-A554-C7A70008D1E0}">
      <dgm:prSet/>
      <dgm:spPr/>
      <dgm:t>
        <a:bodyPr/>
        <a:lstStyle/>
        <a:p>
          <a:r>
            <a:rPr lang="en-US"/>
            <a:t>Automatic grading of programming systems</a:t>
          </a:r>
        </a:p>
      </dgm:t>
    </dgm:pt>
    <dgm:pt modelId="{182E0AD8-EBAC-47B1-A462-0756A0C6AFB9}" type="parTrans" cxnId="{E8F0D6C5-803E-47CC-8A43-54C2E3217A77}">
      <dgm:prSet/>
      <dgm:spPr/>
      <dgm:t>
        <a:bodyPr/>
        <a:lstStyle/>
        <a:p>
          <a:endParaRPr lang="en-US"/>
        </a:p>
      </dgm:t>
    </dgm:pt>
    <dgm:pt modelId="{5CB8A2DB-CE3C-4D72-9849-A44D2A4400E6}" type="sibTrans" cxnId="{E8F0D6C5-803E-47CC-8A43-54C2E3217A77}">
      <dgm:prSet/>
      <dgm:spPr/>
      <dgm:t>
        <a:bodyPr/>
        <a:lstStyle/>
        <a:p>
          <a:endParaRPr lang="en-US"/>
        </a:p>
      </dgm:t>
    </dgm:pt>
    <dgm:pt modelId="{D7266FD6-2A1E-4243-B425-8603A44D6A63}" type="pres">
      <dgm:prSet presAssocID="{6F5A13EA-DA2B-477E-B477-E5783FB52609}" presName="Name0" presStyleCnt="0">
        <dgm:presLayoutVars>
          <dgm:dir/>
          <dgm:animLvl val="lvl"/>
          <dgm:resizeHandles val="exact"/>
        </dgm:presLayoutVars>
      </dgm:prSet>
      <dgm:spPr/>
    </dgm:pt>
    <dgm:pt modelId="{6182A44E-8974-234E-AD89-812FE35284C3}" type="pres">
      <dgm:prSet presAssocID="{D0925039-823A-482A-A40A-26E91B99D0FA}" presName="linNode" presStyleCnt="0"/>
      <dgm:spPr/>
    </dgm:pt>
    <dgm:pt modelId="{9744B0C1-AA23-D84F-A121-6C86AB5532B7}" type="pres">
      <dgm:prSet presAssocID="{D0925039-823A-482A-A40A-26E91B99D0FA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DE4EA68-7F47-F845-AC3C-A3AFDB45103E}" type="pres">
      <dgm:prSet presAssocID="{D0925039-823A-482A-A40A-26E91B99D0FA}" presName="descendantText" presStyleLbl="alignAccFollowNode1" presStyleIdx="0" presStyleCnt="4">
        <dgm:presLayoutVars>
          <dgm:bulletEnabled val="1"/>
        </dgm:presLayoutVars>
      </dgm:prSet>
      <dgm:spPr/>
    </dgm:pt>
    <dgm:pt modelId="{B6AAF318-9C2B-A34A-8E32-5489CF59DAD6}" type="pres">
      <dgm:prSet presAssocID="{3A56547B-25FA-4175-A477-A68B4A39DE94}" presName="sp" presStyleCnt="0"/>
      <dgm:spPr/>
    </dgm:pt>
    <dgm:pt modelId="{AE4A860B-9DDE-6948-A262-4842DA2C8D50}" type="pres">
      <dgm:prSet presAssocID="{23DCA42F-C49D-4DBA-886D-3AC9B77457D4}" presName="linNode" presStyleCnt="0"/>
      <dgm:spPr/>
    </dgm:pt>
    <dgm:pt modelId="{F338897B-B0AF-AF42-847E-247CF25AF023}" type="pres">
      <dgm:prSet presAssocID="{23DCA42F-C49D-4DBA-886D-3AC9B77457D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F2A94462-EF1F-A04A-96E4-16F076FCD9C0}" type="pres">
      <dgm:prSet presAssocID="{23DCA42F-C49D-4DBA-886D-3AC9B77457D4}" presName="descendantText" presStyleLbl="alignAccFollowNode1" presStyleIdx="1" presStyleCnt="4">
        <dgm:presLayoutVars>
          <dgm:bulletEnabled val="1"/>
        </dgm:presLayoutVars>
      </dgm:prSet>
      <dgm:spPr/>
    </dgm:pt>
    <dgm:pt modelId="{9411E014-1F60-6142-8D7E-35C49B1E039E}" type="pres">
      <dgm:prSet presAssocID="{BE337404-F514-4324-AE57-7C9962DCFC51}" presName="sp" presStyleCnt="0"/>
      <dgm:spPr/>
    </dgm:pt>
    <dgm:pt modelId="{9AF830BA-38E7-404F-BB0F-D5213CAF7028}" type="pres">
      <dgm:prSet presAssocID="{2BF4CE8F-B03B-4D85-92FE-8EB018EEBB53}" presName="linNode" presStyleCnt="0"/>
      <dgm:spPr/>
    </dgm:pt>
    <dgm:pt modelId="{30250C14-3B2E-354B-9F61-8454609881E5}" type="pres">
      <dgm:prSet presAssocID="{2BF4CE8F-B03B-4D85-92FE-8EB018EEBB5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AA79B1D5-E0D1-F545-9094-CAD5EC4A1918}" type="pres">
      <dgm:prSet presAssocID="{2BF4CE8F-B03B-4D85-92FE-8EB018EEBB53}" presName="descendantText" presStyleLbl="alignAccFollowNode1" presStyleIdx="2" presStyleCnt="4">
        <dgm:presLayoutVars>
          <dgm:bulletEnabled val="1"/>
        </dgm:presLayoutVars>
      </dgm:prSet>
      <dgm:spPr/>
    </dgm:pt>
    <dgm:pt modelId="{B945C866-3C7A-734D-975B-DE12756C42C4}" type="pres">
      <dgm:prSet presAssocID="{60908E6A-30BA-43CC-8B96-8E2AA08F06C2}" presName="sp" presStyleCnt="0"/>
      <dgm:spPr/>
    </dgm:pt>
    <dgm:pt modelId="{A3BE65C9-4395-E540-96B3-91F0AE42790A}" type="pres">
      <dgm:prSet presAssocID="{FB6F63BC-2579-49A2-AE99-EF19A8CDD6BF}" presName="linNode" presStyleCnt="0"/>
      <dgm:spPr/>
    </dgm:pt>
    <dgm:pt modelId="{D2E648BF-84EE-E440-931A-632432C47C10}" type="pres">
      <dgm:prSet presAssocID="{FB6F63BC-2579-49A2-AE99-EF19A8CDD6BF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94A809B1-82DD-6048-86CB-A9003AA54487}" type="pres">
      <dgm:prSet presAssocID="{FB6F63BC-2579-49A2-AE99-EF19A8CDD6BF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F840401-B3D2-C74B-B844-EE939C9E5604}" type="presOf" srcId="{D0925039-823A-482A-A40A-26E91B99D0FA}" destId="{9744B0C1-AA23-D84F-A121-6C86AB5532B7}" srcOrd="0" destOrd="0" presId="urn:microsoft.com/office/officeart/2005/8/layout/vList5"/>
    <dgm:cxn modelId="{3D972E05-2E83-C342-B708-7CCE712358A2}" type="presOf" srcId="{23DCA42F-C49D-4DBA-886D-3AC9B77457D4}" destId="{F338897B-B0AF-AF42-847E-247CF25AF023}" srcOrd="0" destOrd="0" presId="urn:microsoft.com/office/officeart/2005/8/layout/vList5"/>
    <dgm:cxn modelId="{9BD3890B-E38D-7D4D-AD5B-9838B7EA30D7}" type="presOf" srcId="{6EB1B6E9-A323-4C20-80F8-E3E556FDF687}" destId="{AA79B1D5-E0D1-F545-9094-CAD5EC4A1918}" srcOrd="0" destOrd="0" presId="urn:microsoft.com/office/officeart/2005/8/layout/vList5"/>
    <dgm:cxn modelId="{1C529F1D-692F-3B41-B50C-9953AA972368}" type="presOf" srcId="{6F5A13EA-DA2B-477E-B477-E5783FB52609}" destId="{D7266FD6-2A1E-4243-B425-8603A44D6A63}" srcOrd="0" destOrd="0" presId="urn:microsoft.com/office/officeart/2005/8/layout/vList5"/>
    <dgm:cxn modelId="{400A971F-3C4F-46E2-AFB7-5A51CB87EFDC}" srcId="{23DCA42F-C49D-4DBA-886D-3AC9B77457D4}" destId="{D54A22E6-5D95-48E8-B786-B1666E0FB7E2}" srcOrd="0" destOrd="0" parTransId="{552D0BA3-A305-4159-ADE2-32024FF52FD0}" sibTransId="{D7626EF4-AA13-4B42-8BFE-B9FC6067A8EE}"/>
    <dgm:cxn modelId="{E2BA0737-D783-4EBD-A8C7-2C689375BD73}" srcId="{6F5A13EA-DA2B-477E-B477-E5783FB52609}" destId="{23DCA42F-C49D-4DBA-886D-3AC9B77457D4}" srcOrd="1" destOrd="0" parTransId="{3EED31BF-86B9-45A1-9CFB-2F916AEAC983}" sibTransId="{BE337404-F514-4324-AE57-7C9962DCFC51}"/>
    <dgm:cxn modelId="{7AED8B48-B9A0-9D4B-8065-8AA83E64E089}" type="presOf" srcId="{2BF4CE8F-B03B-4D85-92FE-8EB018EEBB53}" destId="{30250C14-3B2E-354B-9F61-8454609881E5}" srcOrd="0" destOrd="0" presId="urn:microsoft.com/office/officeart/2005/8/layout/vList5"/>
    <dgm:cxn modelId="{7797F948-8E39-8E4B-9247-3BC236BB8AE2}" type="presOf" srcId="{E78F7E7C-E56B-4643-A828-77B12DC276C6}" destId="{BDE4EA68-7F47-F845-AC3C-A3AFDB45103E}" srcOrd="0" destOrd="0" presId="urn:microsoft.com/office/officeart/2005/8/layout/vList5"/>
    <dgm:cxn modelId="{3940855E-28A5-46ED-8931-B535BD78C5C1}" srcId="{6F5A13EA-DA2B-477E-B477-E5783FB52609}" destId="{D0925039-823A-482A-A40A-26E91B99D0FA}" srcOrd="0" destOrd="0" parTransId="{1EE3C6CD-BA99-47D1-B25C-60E5CBB1E34B}" sibTransId="{3A56547B-25FA-4175-A477-A68B4A39DE94}"/>
    <dgm:cxn modelId="{51EB2D60-5A05-44A5-8D2A-8E007F13CC61}" srcId="{2BF4CE8F-B03B-4D85-92FE-8EB018EEBB53}" destId="{6EB1B6E9-A323-4C20-80F8-E3E556FDF687}" srcOrd="0" destOrd="0" parTransId="{9A83D492-AA53-40CC-9E0B-A9C778F4A9D7}" sibTransId="{D26D31F8-39CB-487B-96E4-4279A8E035DE}"/>
    <dgm:cxn modelId="{FBFABF88-03FF-4D0C-A356-74F3C7CD5653}" srcId="{D0925039-823A-482A-A40A-26E91B99D0FA}" destId="{E78F7E7C-E56B-4643-A828-77B12DC276C6}" srcOrd="0" destOrd="0" parTransId="{3FBC5699-B3CD-4FD1-9AFD-56D0E72A50B4}" sibTransId="{C9C461A8-E31B-4428-9583-839E5B09944B}"/>
    <dgm:cxn modelId="{CFC26DA3-DFE1-284B-8FFA-CB69E104B088}" type="presOf" srcId="{FB6F63BC-2579-49A2-AE99-EF19A8CDD6BF}" destId="{D2E648BF-84EE-E440-931A-632432C47C10}" srcOrd="0" destOrd="0" presId="urn:microsoft.com/office/officeart/2005/8/layout/vList5"/>
    <dgm:cxn modelId="{34D160C1-9780-A74E-82A9-D4EC3B8DC4B3}" type="presOf" srcId="{17E8D97B-CA2A-429D-A554-C7A70008D1E0}" destId="{94A809B1-82DD-6048-86CB-A9003AA54487}" srcOrd="0" destOrd="0" presId="urn:microsoft.com/office/officeart/2005/8/layout/vList5"/>
    <dgm:cxn modelId="{8E6AB7C4-30D5-4622-86CC-0C85F1333E89}" srcId="{6F5A13EA-DA2B-477E-B477-E5783FB52609}" destId="{2BF4CE8F-B03B-4D85-92FE-8EB018EEBB53}" srcOrd="2" destOrd="0" parTransId="{262FF12A-D563-485E-AA61-4DF20C5BC58D}" sibTransId="{60908E6A-30BA-43CC-8B96-8E2AA08F06C2}"/>
    <dgm:cxn modelId="{E8F0D6C5-803E-47CC-8A43-54C2E3217A77}" srcId="{FB6F63BC-2579-49A2-AE99-EF19A8CDD6BF}" destId="{17E8D97B-CA2A-429D-A554-C7A70008D1E0}" srcOrd="0" destOrd="0" parTransId="{182E0AD8-EBAC-47B1-A462-0756A0C6AFB9}" sibTransId="{5CB8A2DB-CE3C-4D72-9849-A44D2A4400E6}"/>
    <dgm:cxn modelId="{A08495C9-ACCE-2E4E-9AC7-D315C82753F5}" type="presOf" srcId="{D54A22E6-5D95-48E8-B786-B1666E0FB7E2}" destId="{F2A94462-EF1F-A04A-96E4-16F076FCD9C0}" srcOrd="0" destOrd="0" presId="urn:microsoft.com/office/officeart/2005/8/layout/vList5"/>
    <dgm:cxn modelId="{45B88EFA-84CE-4550-89F0-77CCC2FC3A4E}" srcId="{6F5A13EA-DA2B-477E-B477-E5783FB52609}" destId="{FB6F63BC-2579-49A2-AE99-EF19A8CDD6BF}" srcOrd="3" destOrd="0" parTransId="{E07F323D-2883-4A75-A692-AE97EBFB532F}" sibTransId="{549F048B-7E84-4735-9A81-3F224A599359}"/>
    <dgm:cxn modelId="{719BB420-6208-1E43-8D93-A6C38EC5FD55}" type="presParOf" srcId="{D7266FD6-2A1E-4243-B425-8603A44D6A63}" destId="{6182A44E-8974-234E-AD89-812FE35284C3}" srcOrd="0" destOrd="0" presId="urn:microsoft.com/office/officeart/2005/8/layout/vList5"/>
    <dgm:cxn modelId="{8041F285-22AA-9E4C-83AA-6DD3F212FD46}" type="presParOf" srcId="{6182A44E-8974-234E-AD89-812FE35284C3}" destId="{9744B0C1-AA23-D84F-A121-6C86AB5532B7}" srcOrd="0" destOrd="0" presId="urn:microsoft.com/office/officeart/2005/8/layout/vList5"/>
    <dgm:cxn modelId="{4415DC72-0265-B145-A812-997123E1F188}" type="presParOf" srcId="{6182A44E-8974-234E-AD89-812FE35284C3}" destId="{BDE4EA68-7F47-F845-AC3C-A3AFDB45103E}" srcOrd="1" destOrd="0" presId="urn:microsoft.com/office/officeart/2005/8/layout/vList5"/>
    <dgm:cxn modelId="{656AB6C1-1846-7C43-8030-288EAB115E9E}" type="presParOf" srcId="{D7266FD6-2A1E-4243-B425-8603A44D6A63}" destId="{B6AAF318-9C2B-A34A-8E32-5489CF59DAD6}" srcOrd="1" destOrd="0" presId="urn:microsoft.com/office/officeart/2005/8/layout/vList5"/>
    <dgm:cxn modelId="{7A905959-882A-4F4E-834C-FDFCFE32A12B}" type="presParOf" srcId="{D7266FD6-2A1E-4243-B425-8603A44D6A63}" destId="{AE4A860B-9DDE-6948-A262-4842DA2C8D50}" srcOrd="2" destOrd="0" presId="urn:microsoft.com/office/officeart/2005/8/layout/vList5"/>
    <dgm:cxn modelId="{C35A368E-36E2-3042-B33A-20DEAA2E908A}" type="presParOf" srcId="{AE4A860B-9DDE-6948-A262-4842DA2C8D50}" destId="{F338897B-B0AF-AF42-847E-247CF25AF023}" srcOrd="0" destOrd="0" presId="urn:microsoft.com/office/officeart/2005/8/layout/vList5"/>
    <dgm:cxn modelId="{A2B8C78C-786B-F146-A89A-D7DB1EA57A03}" type="presParOf" srcId="{AE4A860B-9DDE-6948-A262-4842DA2C8D50}" destId="{F2A94462-EF1F-A04A-96E4-16F076FCD9C0}" srcOrd="1" destOrd="0" presId="urn:microsoft.com/office/officeart/2005/8/layout/vList5"/>
    <dgm:cxn modelId="{321361E3-C9B2-2B4D-A889-114176F73AFA}" type="presParOf" srcId="{D7266FD6-2A1E-4243-B425-8603A44D6A63}" destId="{9411E014-1F60-6142-8D7E-35C49B1E039E}" srcOrd="3" destOrd="0" presId="urn:microsoft.com/office/officeart/2005/8/layout/vList5"/>
    <dgm:cxn modelId="{4629FBFB-C864-074B-924C-23B6509BF349}" type="presParOf" srcId="{D7266FD6-2A1E-4243-B425-8603A44D6A63}" destId="{9AF830BA-38E7-404F-BB0F-D5213CAF7028}" srcOrd="4" destOrd="0" presId="urn:microsoft.com/office/officeart/2005/8/layout/vList5"/>
    <dgm:cxn modelId="{409ED2C4-7CDE-1C4F-8934-50F5D841DD25}" type="presParOf" srcId="{9AF830BA-38E7-404F-BB0F-D5213CAF7028}" destId="{30250C14-3B2E-354B-9F61-8454609881E5}" srcOrd="0" destOrd="0" presId="urn:microsoft.com/office/officeart/2005/8/layout/vList5"/>
    <dgm:cxn modelId="{BE650342-9432-6F4F-88EA-CB8984938F1F}" type="presParOf" srcId="{9AF830BA-38E7-404F-BB0F-D5213CAF7028}" destId="{AA79B1D5-E0D1-F545-9094-CAD5EC4A1918}" srcOrd="1" destOrd="0" presId="urn:microsoft.com/office/officeart/2005/8/layout/vList5"/>
    <dgm:cxn modelId="{B87C400B-A144-CA44-BEE6-9B996200792F}" type="presParOf" srcId="{D7266FD6-2A1E-4243-B425-8603A44D6A63}" destId="{B945C866-3C7A-734D-975B-DE12756C42C4}" srcOrd="5" destOrd="0" presId="urn:microsoft.com/office/officeart/2005/8/layout/vList5"/>
    <dgm:cxn modelId="{DB72A53F-9CDF-0E4D-8341-10A25613F1A3}" type="presParOf" srcId="{D7266FD6-2A1E-4243-B425-8603A44D6A63}" destId="{A3BE65C9-4395-E540-96B3-91F0AE42790A}" srcOrd="6" destOrd="0" presId="urn:microsoft.com/office/officeart/2005/8/layout/vList5"/>
    <dgm:cxn modelId="{DA5F74F0-DB11-5E4B-94A0-6F09C04EA59C}" type="presParOf" srcId="{A3BE65C9-4395-E540-96B3-91F0AE42790A}" destId="{D2E648BF-84EE-E440-931A-632432C47C10}" srcOrd="0" destOrd="0" presId="urn:microsoft.com/office/officeart/2005/8/layout/vList5"/>
    <dgm:cxn modelId="{2E7667FB-6066-9E44-BD04-F6B5CAED39B8}" type="presParOf" srcId="{A3BE65C9-4395-E540-96B3-91F0AE42790A}" destId="{94A809B1-82DD-6048-86CB-A9003AA5448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7C8340-8CF7-44CE-8FD9-559AE6DE8A1B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99838AC-B97E-4DEA-9675-1B19DD9134BB}">
      <dgm:prSet/>
      <dgm:spPr/>
      <dgm:t>
        <a:bodyPr/>
        <a:lstStyle/>
        <a:p>
          <a:r>
            <a:rPr lang="en-US"/>
            <a:t>Development Started in Summer 2014</a:t>
          </a:r>
        </a:p>
      </dgm:t>
    </dgm:pt>
    <dgm:pt modelId="{3102C8F0-5C00-4BEC-A084-7C0918CFA0DF}" type="parTrans" cxnId="{2ACC4E7B-2604-40F2-A2EC-522353A4029D}">
      <dgm:prSet/>
      <dgm:spPr/>
      <dgm:t>
        <a:bodyPr/>
        <a:lstStyle/>
        <a:p>
          <a:endParaRPr lang="en-US"/>
        </a:p>
      </dgm:t>
    </dgm:pt>
    <dgm:pt modelId="{53077A7B-ECCE-4C0C-A77C-863639349772}" type="sibTrans" cxnId="{2ACC4E7B-2604-40F2-A2EC-522353A4029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9233726-596F-481F-A946-7310A9AABFAF}">
      <dgm:prSet/>
      <dgm:spPr/>
      <dgm:t>
        <a:bodyPr/>
        <a:lstStyle/>
        <a:p>
          <a:r>
            <a:rPr lang="en-US"/>
            <a:t>First trial in Spring 2015</a:t>
          </a:r>
        </a:p>
      </dgm:t>
    </dgm:pt>
    <dgm:pt modelId="{8B021158-44DA-4E32-BBE6-9CE80BB68445}" type="parTrans" cxnId="{DE5C11FC-BC9D-409F-8ABD-43A86FF5C33A}">
      <dgm:prSet/>
      <dgm:spPr/>
      <dgm:t>
        <a:bodyPr/>
        <a:lstStyle/>
        <a:p>
          <a:endParaRPr lang="en-US"/>
        </a:p>
      </dgm:t>
    </dgm:pt>
    <dgm:pt modelId="{F6D8C632-F03C-424D-9F9F-43EC2DC6CCCC}" type="sibTrans" cxnId="{DE5C11FC-BC9D-409F-8ABD-43A86FF5C33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2576129-9456-43E7-8D1F-EC35622F75AE}">
      <dgm:prSet/>
      <dgm:spPr/>
      <dgm:t>
        <a:bodyPr/>
        <a:lstStyle/>
        <a:p>
          <a:r>
            <a:rPr lang="en-US"/>
            <a:t>ECS 10 – Introduction to Programming (in Python)</a:t>
          </a:r>
        </a:p>
      </dgm:t>
    </dgm:pt>
    <dgm:pt modelId="{8FEE8C0B-24FB-4B91-A02B-996AAA49169B}" type="parTrans" cxnId="{B2DB0C82-4E9E-4FCA-8B9B-BAEA494F94A5}">
      <dgm:prSet/>
      <dgm:spPr/>
      <dgm:t>
        <a:bodyPr/>
        <a:lstStyle/>
        <a:p>
          <a:endParaRPr lang="en-US"/>
        </a:p>
      </dgm:t>
    </dgm:pt>
    <dgm:pt modelId="{1B3A7CBA-AF08-476B-8905-1BDBAAA218D1}" type="sibTrans" cxnId="{B2DB0C82-4E9E-4FCA-8B9B-BAEA494F94A5}">
      <dgm:prSet/>
      <dgm:spPr/>
      <dgm:t>
        <a:bodyPr/>
        <a:lstStyle/>
        <a:p>
          <a:endParaRPr lang="en-US"/>
        </a:p>
      </dgm:t>
    </dgm:pt>
    <dgm:pt modelId="{B5EEEE3D-7B78-46C9-AFD0-ACCCAFF0783B}">
      <dgm:prSet/>
      <dgm:spPr/>
      <dgm:t>
        <a:bodyPr/>
        <a:lstStyle/>
        <a:p>
          <a:r>
            <a:rPr lang="en-US"/>
            <a:t>Since then, at least 10 live demonstrations.</a:t>
          </a:r>
        </a:p>
      </dgm:t>
    </dgm:pt>
    <dgm:pt modelId="{AC6493AA-17FB-444E-AD6D-670D82BDD609}" type="parTrans" cxnId="{1509CF6F-3643-42F6-B39B-CFC416C45116}">
      <dgm:prSet/>
      <dgm:spPr/>
      <dgm:t>
        <a:bodyPr/>
        <a:lstStyle/>
        <a:p>
          <a:endParaRPr lang="en-US"/>
        </a:p>
      </dgm:t>
    </dgm:pt>
    <dgm:pt modelId="{6399E801-8E21-45FB-8593-F0F0D550FC22}" type="sibTrans" cxnId="{1509CF6F-3643-42F6-B39B-CFC416C45116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E5DC23D-13FB-4F65-BF9E-9087D5C43806}">
      <dgm:prSet/>
      <dgm:spPr/>
      <dgm:t>
        <a:bodyPr/>
        <a:lstStyle/>
        <a:p>
          <a:r>
            <a:rPr lang="en-US"/>
            <a:t>5 – 15 minutes</a:t>
          </a:r>
        </a:p>
      </dgm:t>
    </dgm:pt>
    <dgm:pt modelId="{DC150F71-B8E6-4ECA-AB17-59751AD51E7D}" type="parTrans" cxnId="{E22FB47A-08AA-4839-9193-F5F05AF9EE11}">
      <dgm:prSet/>
      <dgm:spPr/>
      <dgm:t>
        <a:bodyPr/>
        <a:lstStyle/>
        <a:p>
          <a:endParaRPr lang="en-US"/>
        </a:p>
      </dgm:t>
    </dgm:pt>
    <dgm:pt modelId="{0FA3DABD-635E-4B5D-AB13-3A8676E54554}" type="sibTrans" cxnId="{E22FB47A-08AA-4839-9193-F5F05AF9EE11}">
      <dgm:prSet/>
      <dgm:spPr/>
      <dgm:t>
        <a:bodyPr/>
        <a:lstStyle/>
        <a:p>
          <a:endParaRPr lang="en-US"/>
        </a:p>
      </dgm:t>
    </dgm:pt>
    <dgm:pt modelId="{40CF8D6B-D0D6-9440-948A-622FF452E40B}" type="pres">
      <dgm:prSet presAssocID="{057C8340-8CF7-44CE-8FD9-559AE6DE8A1B}" presName="Name0" presStyleCnt="0">
        <dgm:presLayoutVars>
          <dgm:animLvl val="lvl"/>
          <dgm:resizeHandles val="exact"/>
        </dgm:presLayoutVars>
      </dgm:prSet>
      <dgm:spPr/>
    </dgm:pt>
    <dgm:pt modelId="{01CC4F6B-5ABA-DF44-BB5F-F40CFE792A25}" type="pres">
      <dgm:prSet presAssocID="{399838AC-B97E-4DEA-9675-1B19DD9134BB}" presName="compositeNode" presStyleCnt="0">
        <dgm:presLayoutVars>
          <dgm:bulletEnabled val="1"/>
        </dgm:presLayoutVars>
      </dgm:prSet>
      <dgm:spPr/>
    </dgm:pt>
    <dgm:pt modelId="{C14D9E84-039F-3D40-82F7-A74DF93B0897}" type="pres">
      <dgm:prSet presAssocID="{399838AC-B97E-4DEA-9675-1B19DD9134BB}" presName="bgRect" presStyleLbl="bgAccFollowNode1" presStyleIdx="0" presStyleCnt="3"/>
      <dgm:spPr/>
    </dgm:pt>
    <dgm:pt modelId="{7EF4B212-2915-D041-85C9-0954EBCF0A3F}" type="pres">
      <dgm:prSet presAssocID="{53077A7B-ECCE-4C0C-A77C-863639349772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52E85D0-8CCC-7B48-AEC2-DDFA7D8F37EC}" type="pres">
      <dgm:prSet presAssocID="{399838AC-B97E-4DEA-9675-1B19DD9134BB}" presName="bottomLine" presStyleLbl="alignNode1" presStyleIdx="1" presStyleCnt="6">
        <dgm:presLayoutVars/>
      </dgm:prSet>
      <dgm:spPr/>
    </dgm:pt>
    <dgm:pt modelId="{26E9A150-F9DD-754C-8B59-8114C5424CEC}" type="pres">
      <dgm:prSet presAssocID="{399838AC-B97E-4DEA-9675-1B19DD9134BB}" presName="nodeText" presStyleLbl="bgAccFollowNode1" presStyleIdx="0" presStyleCnt="3">
        <dgm:presLayoutVars>
          <dgm:bulletEnabled val="1"/>
        </dgm:presLayoutVars>
      </dgm:prSet>
      <dgm:spPr/>
    </dgm:pt>
    <dgm:pt modelId="{84404678-B3A8-0143-B452-EFE80D7CBFA7}" type="pres">
      <dgm:prSet presAssocID="{53077A7B-ECCE-4C0C-A77C-863639349772}" presName="sibTrans" presStyleCnt="0"/>
      <dgm:spPr/>
    </dgm:pt>
    <dgm:pt modelId="{91E0328D-7D1D-F04E-A6BF-C66918D4948E}" type="pres">
      <dgm:prSet presAssocID="{09233726-596F-481F-A946-7310A9AABFAF}" presName="compositeNode" presStyleCnt="0">
        <dgm:presLayoutVars>
          <dgm:bulletEnabled val="1"/>
        </dgm:presLayoutVars>
      </dgm:prSet>
      <dgm:spPr/>
    </dgm:pt>
    <dgm:pt modelId="{485E6BC5-FD92-3948-BD3F-995C71091C15}" type="pres">
      <dgm:prSet presAssocID="{09233726-596F-481F-A946-7310A9AABFAF}" presName="bgRect" presStyleLbl="bgAccFollowNode1" presStyleIdx="1" presStyleCnt="3"/>
      <dgm:spPr/>
    </dgm:pt>
    <dgm:pt modelId="{8F7C4DB8-F511-854D-B166-E4DAF46E0F0A}" type="pres">
      <dgm:prSet presAssocID="{F6D8C632-F03C-424D-9F9F-43EC2DC6CCC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FD6458C0-0B32-354B-BD76-97DFCBD989F2}" type="pres">
      <dgm:prSet presAssocID="{09233726-596F-481F-A946-7310A9AABFAF}" presName="bottomLine" presStyleLbl="alignNode1" presStyleIdx="3" presStyleCnt="6">
        <dgm:presLayoutVars/>
      </dgm:prSet>
      <dgm:spPr/>
    </dgm:pt>
    <dgm:pt modelId="{3E897F25-AFC2-6045-8440-9DA68A2F70AC}" type="pres">
      <dgm:prSet presAssocID="{09233726-596F-481F-A946-7310A9AABFAF}" presName="nodeText" presStyleLbl="bgAccFollowNode1" presStyleIdx="1" presStyleCnt="3">
        <dgm:presLayoutVars>
          <dgm:bulletEnabled val="1"/>
        </dgm:presLayoutVars>
      </dgm:prSet>
      <dgm:spPr/>
    </dgm:pt>
    <dgm:pt modelId="{C8DC39CC-F837-B844-8C24-47479E007AF4}" type="pres">
      <dgm:prSet presAssocID="{F6D8C632-F03C-424D-9F9F-43EC2DC6CCCC}" presName="sibTrans" presStyleCnt="0"/>
      <dgm:spPr/>
    </dgm:pt>
    <dgm:pt modelId="{0B3A3CE3-63E8-A945-A725-CD31CACAF7A9}" type="pres">
      <dgm:prSet presAssocID="{B5EEEE3D-7B78-46C9-AFD0-ACCCAFF0783B}" presName="compositeNode" presStyleCnt="0">
        <dgm:presLayoutVars>
          <dgm:bulletEnabled val="1"/>
        </dgm:presLayoutVars>
      </dgm:prSet>
      <dgm:spPr/>
    </dgm:pt>
    <dgm:pt modelId="{2D753B3D-636D-AE46-8620-5626FE720A12}" type="pres">
      <dgm:prSet presAssocID="{B5EEEE3D-7B78-46C9-AFD0-ACCCAFF0783B}" presName="bgRect" presStyleLbl="bgAccFollowNode1" presStyleIdx="2" presStyleCnt="3"/>
      <dgm:spPr/>
    </dgm:pt>
    <dgm:pt modelId="{78A0F4AF-F2DD-264C-940E-EB4B8F9E78C8}" type="pres">
      <dgm:prSet presAssocID="{6399E801-8E21-45FB-8593-F0F0D550FC22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46392B02-8D86-D545-B632-266A64A36055}" type="pres">
      <dgm:prSet presAssocID="{B5EEEE3D-7B78-46C9-AFD0-ACCCAFF0783B}" presName="bottomLine" presStyleLbl="alignNode1" presStyleIdx="5" presStyleCnt="6">
        <dgm:presLayoutVars/>
      </dgm:prSet>
      <dgm:spPr/>
    </dgm:pt>
    <dgm:pt modelId="{9CBAD52F-DD23-9F49-983A-13AF628656C1}" type="pres">
      <dgm:prSet presAssocID="{B5EEEE3D-7B78-46C9-AFD0-ACCCAFF0783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D5D0A911-6185-4643-83E1-2EDC76D9BA98}" type="presOf" srcId="{09233726-596F-481F-A946-7310A9AABFAF}" destId="{485E6BC5-FD92-3948-BD3F-995C71091C15}" srcOrd="0" destOrd="0" presId="urn:microsoft.com/office/officeart/2016/7/layout/BasicLinearProcessNumbered"/>
    <dgm:cxn modelId="{4694F812-EE7F-8C48-B206-23F24714AD28}" type="presOf" srcId="{399838AC-B97E-4DEA-9675-1B19DD9134BB}" destId="{26E9A150-F9DD-754C-8B59-8114C5424CEC}" srcOrd="1" destOrd="0" presId="urn:microsoft.com/office/officeart/2016/7/layout/BasicLinearProcessNumbered"/>
    <dgm:cxn modelId="{544CEB22-5F82-D544-B471-99AC1EDF923D}" type="presOf" srcId="{399838AC-B97E-4DEA-9675-1B19DD9134BB}" destId="{C14D9E84-039F-3D40-82F7-A74DF93B0897}" srcOrd="0" destOrd="0" presId="urn:microsoft.com/office/officeart/2016/7/layout/BasicLinearProcessNumbered"/>
    <dgm:cxn modelId="{3FC37963-1CF4-E14E-9B6D-6D48A9F2CF91}" type="presOf" srcId="{B5EEEE3D-7B78-46C9-AFD0-ACCCAFF0783B}" destId="{2D753B3D-636D-AE46-8620-5626FE720A12}" srcOrd="0" destOrd="0" presId="urn:microsoft.com/office/officeart/2016/7/layout/BasicLinearProcessNumbered"/>
    <dgm:cxn modelId="{1509CF6F-3643-42F6-B39B-CFC416C45116}" srcId="{057C8340-8CF7-44CE-8FD9-559AE6DE8A1B}" destId="{B5EEEE3D-7B78-46C9-AFD0-ACCCAFF0783B}" srcOrd="2" destOrd="0" parTransId="{AC6493AA-17FB-444E-AD6D-670D82BDD609}" sibTransId="{6399E801-8E21-45FB-8593-F0F0D550FC22}"/>
    <dgm:cxn modelId="{2BC32073-5C66-AF4D-82D3-D90C20815514}" type="presOf" srcId="{057C8340-8CF7-44CE-8FD9-559AE6DE8A1B}" destId="{40CF8D6B-D0D6-9440-948A-622FF452E40B}" srcOrd="0" destOrd="0" presId="urn:microsoft.com/office/officeart/2016/7/layout/BasicLinearProcessNumbered"/>
    <dgm:cxn modelId="{372FAD78-D945-5849-BB3A-66D1624930C2}" type="presOf" srcId="{09233726-596F-481F-A946-7310A9AABFAF}" destId="{3E897F25-AFC2-6045-8440-9DA68A2F70AC}" srcOrd="1" destOrd="0" presId="urn:microsoft.com/office/officeart/2016/7/layout/BasicLinearProcessNumbered"/>
    <dgm:cxn modelId="{E22FB47A-08AA-4839-9193-F5F05AF9EE11}" srcId="{B5EEEE3D-7B78-46C9-AFD0-ACCCAFF0783B}" destId="{7E5DC23D-13FB-4F65-BF9E-9087D5C43806}" srcOrd="0" destOrd="0" parTransId="{DC150F71-B8E6-4ECA-AB17-59751AD51E7D}" sibTransId="{0FA3DABD-635E-4B5D-AB13-3A8676E54554}"/>
    <dgm:cxn modelId="{2ACC4E7B-2604-40F2-A2EC-522353A4029D}" srcId="{057C8340-8CF7-44CE-8FD9-559AE6DE8A1B}" destId="{399838AC-B97E-4DEA-9675-1B19DD9134BB}" srcOrd="0" destOrd="0" parTransId="{3102C8F0-5C00-4BEC-A084-7C0918CFA0DF}" sibTransId="{53077A7B-ECCE-4C0C-A77C-863639349772}"/>
    <dgm:cxn modelId="{B2DB0C82-4E9E-4FCA-8B9B-BAEA494F94A5}" srcId="{09233726-596F-481F-A946-7310A9AABFAF}" destId="{E2576129-9456-43E7-8D1F-EC35622F75AE}" srcOrd="0" destOrd="0" parTransId="{8FEE8C0B-24FB-4B91-A02B-996AAA49169B}" sibTransId="{1B3A7CBA-AF08-476B-8905-1BDBAAA218D1}"/>
    <dgm:cxn modelId="{349C2E9C-2320-2F40-A7F6-D1EA23B533CC}" type="presOf" srcId="{F6D8C632-F03C-424D-9F9F-43EC2DC6CCCC}" destId="{8F7C4DB8-F511-854D-B166-E4DAF46E0F0A}" srcOrd="0" destOrd="0" presId="urn:microsoft.com/office/officeart/2016/7/layout/BasicLinearProcessNumbered"/>
    <dgm:cxn modelId="{A87895B3-E2F7-9545-A9BC-8D18B50508A6}" type="presOf" srcId="{7E5DC23D-13FB-4F65-BF9E-9087D5C43806}" destId="{9CBAD52F-DD23-9F49-983A-13AF628656C1}" srcOrd="0" destOrd="1" presId="urn:microsoft.com/office/officeart/2016/7/layout/BasicLinearProcessNumbered"/>
    <dgm:cxn modelId="{61F8E9C8-E79C-1A49-A981-ED47C1356C2B}" type="presOf" srcId="{6399E801-8E21-45FB-8593-F0F0D550FC22}" destId="{78A0F4AF-F2DD-264C-940E-EB4B8F9E78C8}" srcOrd="0" destOrd="0" presId="urn:microsoft.com/office/officeart/2016/7/layout/BasicLinearProcessNumbered"/>
    <dgm:cxn modelId="{C33C23DA-BF55-6548-9A2C-8E491E552175}" type="presOf" srcId="{B5EEEE3D-7B78-46C9-AFD0-ACCCAFF0783B}" destId="{9CBAD52F-DD23-9F49-983A-13AF628656C1}" srcOrd="1" destOrd="0" presId="urn:microsoft.com/office/officeart/2016/7/layout/BasicLinearProcessNumbered"/>
    <dgm:cxn modelId="{A10BEDE5-40ED-2440-A346-95607FE64E61}" type="presOf" srcId="{53077A7B-ECCE-4C0C-A77C-863639349772}" destId="{7EF4B212-2915-D041-85C9-0954EBCF0A3F}" srcOrd="0" destOrd="0" presId="urn:microsoft.com/office/officeart/2016/7/layout/BasicLinearProcessNumbered"/>
    <dgm:cxn modelId="{CD01F1FA-DB15-BC41-AF49-25ED99E96270}" type="presOf" srcId="{E2576129-9456-43E7-8D1F-EC35622F75AE}" destId="{3E897F25-AFC2-6045-8440-9DA68A2F70AC}" srcOrd="0" destOrd="1" presId="urn:microsoft.com/office/officeart/2016/7/layout/BasicLinearProcessNumbered"/>
    <dgm:cxn modelId="{DE5C11FC-BC9D-409F-8ABD-43A86FF5C33A}" srcId="{057C8340-8CF7-44CE-8FD9-559AE6DE8A1B}" destId="{09233726-596F-481F-A946-7310A9AABFAF}" srcOrd="1" destOrd="0" parTransId="{8B021158-44DA-4E32-BBE6-9CE80BB68445}" sibTransId="{F6D8C632-F03C-424D-9F9F-43EC2DC6CCCC}"/>
    <dgm:cxn modelId="{C63ED7ED-538B-2242-8D92-031A984A5A1B}" type="presParOf" srcId="{40CF8D6B-D0D6-9440-948A-622FF452E40B}" destId="{01CC4F6B-5ABA-DF44-BB5F-F40CFE792A25}" srcOrd="0" destOrd="0" presId="urn:microsoft.com/office/officeart/2016/7/layout/BasicLinearProcessNumbered"/>
    <dgm:cxn modelId="{A3E7042D-A836-E843-8E9A-C353AECD6694}" type="presParOf" srcId="{01CC4F6B-5ABA-DF44-BB5F-F40CFE792A25}" destId="{C14D9E84-039F-3D40-82F7-A74DF93B0897}" srcOrd="0" destOrd="0" presId="urn:microsoft.com/office/officeart/2016/7/layout/BasicLinearProcessNumbered"/>
    <dgm:cxn modelId="{B57C07DB-2B97-1D41-8A46-78655AC2F8C1}" type="presParOf" srcId="{01CC4F6B-5ABA-DF44-BB5F-F40CFE792A25}" destId="{7EF4B212-2915-D041-85C9-0954EBCF0A3F}" srcOrd="1" destOrd="0" presId="urn:microsoft.com/office/officeart/2016/7/layout/BasicLinearProcessNumbered"/>
    <dgm:cxn modelId="{5F43C6CB-99B1-3F4D-B29B-A420384DF28D}" type="presParOf" srcId="{01CC4F6B-5ABA-DF44-BB5F-F40CFE792A25}" destId="{052E85D0-8CCC-7B48-AEC2-DDFA7D8F37EC}" srcOrd="2" destOrd="0" presId="urn:microsoft.com/office/officeart/2016/7/layout/BasicLinearProcessNumbered"/>
    <dgm:cxn modelId="{F5BD48E4-0539-CD43-B4EF-0C7B63F35438}" type="presParOf" srcId="{01CC4F6B-5ABA-DF44-BB5F-F40CFE792A25}" destId="{26E9A150-F9DD-754C-8B59-8114C5424CEC}" srcOrd="3" destOrd="0" presId="urn:microsoft.com/office/officeart/2016/7/layout/BasicLinearProcessNumbered"/>
    <dgm:cxn modelId="{46B47BE0-3661-5043-9A01-CC44888795BF}" type="presParOf" srcId="{40CF8D6B-D0D6-9440-948A-622FF452E40B}" destId="{84404678-B3A8-0143-B452-EFE80D7CBFA7}" srcOrd="1" destOrd="0" presId="urn:microsoft.com/office/officeart/2016/7/layout/BasicLinearProcessNumbered"/>
    <dgm:cxn modelId="{F4F08278-360F-3744-8A50-366F30D970E6}" type="presParOf" srcId="{40CF8D6B-D0D6-9440-948A-622FF452E40B}" destId="{91E0328D-7D1D-F04E-A6BF-C66918D4948E}" srcOrd="2" destOrd="0" presId="urn:microsoft.com/office/officeart/2016/7/layout/BasicLinearProcessNumbered"/>
    <dgm:cxn modelId="{06C460C0-C7D8-F246-A5E0-960601A3ED4C}" type="presParOf" srcId="{91E0328D-7D1D-F04E-A6BF-C66918D4948E}" destId="{485E6BC5-FD92-3948-BD3F-995C71091C15}" srcOrd="0" destOrd="0" presId="urn:microsoft.com/office/officeart/2016/7/layout/BasicLinearProcessNumbered"/>
    <dgm:cxn modelId="{488DF7BE-141B-8C4F-A8DD-CED6F5DBDEBA}" type="presParOf" srcId="{91E0328D-7D1D-F04E-A6BF-C66918D4948E}" destId="{8F7C4DB8-F511-854D-B166-E4DAF46E0F0A}" srcOrd="1" destOrd="0" presId="urn:microsoft.com/office/officeart/2016/7/layout/BasicLinearProcessNumbered"/>
    <dgm:cxn modelId="{011CA232-2AB7-E441-BA7D-6DAA1A548361}" type="presParOf" srcId="{91E0328D-7D1D-F04E-A6BF-C66918D4948E}" destId="{FD6458C0-0B32-354B-BD76-97DFCBD989F2}" srcOrd="2" destOrd="0" presId="urn:microsoft.com/office/officeart/2016/7/layout/BasicLinearProcessNumbered"/>
    <dgm:cxn modelId="{6C73CF3F-17EF-FB49-B1B9-A15B7FE40DC1}" type="presParOf" srcId="{91E0328D-7D1D-F04E-A6BF-C66918D4948E}" destId="{3E897F25-AFC2-6045-8440-9DA68A2F70AC}" srcOrd="3" destOrd="0" presId="urn:microsoft.com/office/officeart/2016/7/layout/BasicLinearProcessNumbered"/>
    <dgm:cxn modelId="{8DF257AC-FD03-2C41-9722-AF17FC124186}" type="presParOf" srcId="{40CF8D6B-D0D6-9440-948A-622FF452E40B}" destId="{C8DC39CC-F837-B844-8C24-47479E007AF4}" srcOrd="3" destOrd="0" presId="urn:microsoft.com/office/officeart/2016/7/layout/BasicLinearProcessNumbered"/>
    <dgm:cxn modelId="{AE7102E0-1C43-4747-8FC7-886AEF849B4A}" type="presParOf" srcId="{40CF8D6B-D0D6-9440-948A-622FF452E40B}" destId="{0B3A3CE3-63E8-A945-A725-CD31CACAF7A9}" srcOrd="4" destOrd="0" presId="urn:microsoft.com/office/officeart/2016/7/layout/BasicLinearProcessNumbered"/>
    <dgm:cxn modelId="{C8600340-7E3E-304D-A077-5E53D1DF1E93}" type="presParOf" srcId="{0B3A3CE3-63E8-A945-A725-CD31CACAF7A9}" destId="{2D753B3D-636D-AE46-8620-5626FE720A12}" srcOrd="0" destOrd="0" presId="urn:microsoft.com/office/officeart/2016/7/layout/BasicLinearProcessNumbered"/>
    <dgm:cxn modelId="{06B1624D-7AB8-0A44-AEC0-0AA607F653D7}" type="presParOf" srcId="{0B3A3CE3-63E8-A945-A725-CD31CACAF7A9}" destId="{78A0F4AF-F2DD-264C-940E-EB4B8F9E78C8}" srcOrd="1" destOrd="0" presId="urn:microsoft.com/office/officeart/2016/7/layout/BasicLinearProcessNumbered"/>
    <dgm:cxn modelId="{9B3A4249-34AC-4F42-BFDC-834885E7BFFE}" type="presParOf" srcId="{0B3A3CE3-63E8-A945-A725-CD31CACAF7A9}" destId="{46392B02-8D86-D545-B632-266A64A36055}" srcOrd="2" destOrd="0" presId="urn:microsoft.com/office/officeart/2016/7/layout/BasicLinearProcessNumbered"/>
    <dgm:cxn modelId="{2D153A1F-1D98-5445-B6B0-0A5B0883BCDA}" type="presParOf" srcId="{0B3A3CE3-63E8-A945-A725-CD31CACAF7A9}" destId="{9CBAD52F-DD23-9F49-983A-13AF628656C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D0F70B8-66BB-4DCC-97C4-72946E59BAE1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D4D085-1CF7-4BCF-85A5-D415C7620751}">
      <dgm:prSet/>
      <dgm:spPr/>
      <dgm:t>
        <a:bodyPr/>
        <a:lstStyle/>
        <a:p>
          <a:r>
            <a:rPr lang="en-US"/>
            <a:t>40 closed and open-ended questions.</a:t>
          </a:r>
        </a:p>
      </dgm:t>
    </dgm:pt>
    <dgm:pt modelId="{DBF7D4B3-9297-45EC-8B3A-A7A15A1CA829}" type="parTrans" cxnId="{95E4B764-1526-4AD6-9497-688BDAEC61F6}">
      <dgm:prSet/>
      <dgm:spPr/>
      <dgm:t>
        <a:bodyPr/>
        <a:lstStyle/>
        <a:p>
          <a:endParaRPr lang="en-US"/>
        </a:p>
      </dgm:t>
    </dgm:pt>
    <dgm:pt modelId="{E44CD09D-F562-4610-9B3F-361DD3AFF4C1}" type="sibTrans" cxnId="{95E4B764-1526-4AD6-9497-688BDAEC61F6}">
      <dgm:prSet/>
      <dgm:spPr/>
      <dgm:t>
        <a:bodyPr/>
        <a:lstStyle/>
        <a:p>
          <a:endParaRPr lang="en-US"/>
        </a:p>
      </dgm:t>
    </dgm:pt>
    <dgm:pt modelId="{6D61E2EC-84CC-4053-8834-64D94CB28D9F}">
      <dgm:prSet/>
      <dgm:spPr/>
      <dgm:t>
        <a:bodyPr/>
        <a:lstStyle/>
        <a:p>
          <a:r>
            <a:rPr lang="en-US"/>
            <a:t>USE questionnaire (Lund 2001)</a:t>
          </a:r>
        </a:p>
      </dgm:t>
    </dgm:pt>
    <dgm:pt modelId="{94BD9463-DA5D-4D78-93B7-90DA4C522564}" type="parTrans" cxnId="{B6B4E575-F275-407C-B637-3628D567C407}">
      <dgm:prSet/>
      <dgm:spPr/>
      <dgm:t>
        <a:bodyPr/>
        <a:lstStyle/>
        <a:p>
          <a:endParaRPr lang="en-US"/>
        </a:p>
      </dgm:t>
    </dgm:pt>
    <dgm:pt modelId="{207B87D6-3C67-45A6-9E27-46457FE86344}" type="sibTrans" cxnId="{B6B4E575-F275-407C-B637-3628D567C407}">
      <dgm:prSet/>
      <dgm:spPr/>
      <dgm:t>
        <a:bodyPr/>
        <a:lstStyle/>
        <a:p>
          <a:endParaRPr lang="en-US"/>
        </a:p>
      </dgm:t>
    </dgm:pt>
    <dgm:pt modelId="{9DDC01E5-81A6-4931-B64C-0E7FF113CAD5}">
      <dgm:prSet/>
      <dgm:spPr/>
      <dgm:t>
        <a:bodyPr/>
        <a:lstStyle/>
        <a:p>
          <a:r>
            <a:rPr lang="en-US"/>
            <a:t>Usability, usefulness, ease-of-use, ease-of-learning, and satisfaction.</a:t>
          </a:r>
        </a:p>
      </dgm:t>
    </dgm:pt>
    <dgm:pt modelId="{33ED055F-E1FE-4F01-AF40-416D597A36A1}" type="parTrans" cxnId="{5779E13C-62A3-4A6C-9248-1EFAB23CE9AA}">
      <dgm:prSet/>
      <dgm:spPr/>
      <dgm:t>
        <a:bodyPr/>
        <a:lstStyle/>
        <a:p>
          <a:endParaRPr lang="en-US"/>
        </a:p>
      </dgm:t>
    </dgm:pt>
    <dgm:pt modelId="{3D0C4E6F-C46B-4C07-A3EF-5CC7CBB8B12B}" type="sibTrans" cxnId="{5779E13C-62A3-4A6C-9248-1EFAB23CE9AA}">
      <dgm:prSet/>
      <dgm:spPr/>
      <dgm:t>
        <a:bodyPr/>
        <a:lstStyle/>
        <a:p>
          <a:endParaRPr lang="en-US"/>
        </a:p>
      </dgm:t>
    </dgm:pt>
    <dgm:pt modelId="{777C570D-1484-42EB-810D-E70B86E7E968}">
      <dgm:prSet/>
      <dgm:spPr/>
      <dgm:t>
        <a:bodyPr/>
        <a:lstStyle/>
        <a:p>
          <a:r>
            <a:rPr lang="en-US"/>
            <a:t>Recruitment</a:t>
          </a:r>
        </a:p>
      </dgm:t>
    </dgm:pt>
    <dgm:pt modelId="{A2219FEF-AB94-48AA-AECF-41C67A65C7BA}" type="parTrans" cxnId="{EFF5B347-9CB1-4245-96FD-CC39B8A6495C}">
      <dgm:prSet/>
      <dgm:spPr/>
      <dgm:t>
        <a:bodyPr/>
        <a:lstStyle/>
        <a:p>
          <a:endParaRPr lang="en-US"/>
        </a:p>
      </dgm:t>
    </dgm:pt>
    <dgm:pt modelId="{BAEA6A0A-4D36-440A-A9EF-FD312D4CBCC5}" type="sibTrans" cxnId="{EFF5B347-9CB1-4245-96FD-CC39B8A6495C}">
      <dgm:prSet/>
      <dgm:spPr/>
      <dgm:t>
        <a:bodyPr/>
        <a:lstStyle/>
        <a:p>
          <a:endParaRPr lang="en-US"/>
        </a:p>
      </dgm:t>
    </dgm:pt>
    <dgm:pt modelId="{D48FF338-049F-48F4-A5E6-A2B2BA71849B}">
      <dgm:prSet/>
      <dgm:spPr/>
      <dgm:t>
        <a:bodyPr/>
        <a:lstStyle/>
        <a:p>
          <a:r>
            <a:rPr lang="en-US"/>
            <a:t>Class forum of 2 ongoing courses (ECS 10 and ECS 30)</a:t>
          </a:r>
        </a:p>
      </dgm:t>
    </dgm:pt>
    <dgm:pt modelId="{7B934401-DEA5-478A-A7E9-10673FB75D3B}" type="parTrans" cxnId="{DBC316D4-C342-42E2-9CA3-B3EF11F00A06}">
      <dgm:prSet/>
      <dgm:spPr/>
      <dgm:t>
        <a:bodyPr/>
        <a:lstStyle/>
        <a:p>
          <a:endParaRPr lang="en-US"/>
        </a:p>
      </dgm:t>
    </dgm:pt>
    <dgm:pt modelId="{966E3FB2-96FC-4910-92E4-476A37DCE6D2}" type="sibTrans" cxnId="{DBC316D4-C342-42E2-9CA3-B3EF11F00A06}">
      <dgm:prSet/>
      <dgm:spPr/>
      <dgm:t>
        <a:bodyPr/>
        <a:lstStyle/>
        <a:p>
          <a:endParaRPr lang="en-US"/>
        </a:p>
      </dgm:t>
    </dgm:pt>
    <dgm:pt modelId="{D75C2566-81A4-42B3-84F9-9944B2FF37DF}">
      <dgm:prSet/>
      <dgm:spPr/>
      <dgm:t>
        <a:bodyPr/>
        <a:lstStyle/>
        <a:p>
          <a:r>
            <a:rPr lang="en-US"/>
            <a:t>Email students from previous quarte (ECS 140A)</a:t>
          </a:r>
        </a:p>
      </dgm:t>
    </dgm:pt>
    <dgm:pt modelId="{EEA7EE7B-1D52-4BCE-BCD8-AAB823B1F70B}" type="parTrans" cxnId="{9102759B-42C2-4AF2-8BB3-E3D9CE6A35E1}">
      <dgm:prSet/>
      <dgm:spPr/>
      <dgm:t>
        <a:bodyPr/>
        <a:lstStyle/>
        <a:p>
          <a:endParaRPr lang="en-US"/>
        </a:p>
      </dgm:t>
    </dgm:pt>
    <dgm:pt modelId="{A45F0B43-188F-4D54-8E5E-F332BD9FCA07}" type="sibTrans" cxnId="{9102759B-42C2-4AF2-8BB3-E3D9CE6A35E1}">
      <dgm:prSet/>
      <dgm:spPr/>
      <dgm:t>
        <a:bodyPr/>
        <a:lstStyle/>
        <a:p>
          <a:endParaRPr lang="en-US"/>
        </a:p>
      </dgm:t>
    </dgm:pt>
    <dgm:pt modelId="{49252A1D-8A16-4B72-BB0E-590A16873947}">
      <dgm:prSet/>
      <dgm:spPr/>
      <dgm:t>
        <a:bodyPr/>
        <a:lstStyle/>
        <a:p>
          <a:r>
            <a:rPr lang="en-US"/>
            <a:t>Received 140 responses</a:t>
          </a:r>
        </a:p>
      </dgm:t>
    </dgm:pt>
    <dgm:pt modelId="{BD132B2A-0F3C-4567-A90A-28A0D06D33FD}" type="parTrans" cxnId="{CB9CF568-CD64-48B1-9EE1-D9B253A98E76}">
      <dgm:prSet/>
      <dgm:spPr/>
      <dgm:t>
        <a:bodyPr/>
        <a:lstStyle/>
        <a:p>
          <a:endParaRPr lang="en-US"/>
        </a:p>
      </dgm:t>
    </dgm:pt>
    <dgm:pt modelId="{A0A5B793-FC61-456E-B314-E8C3AD1582F7}" type="sibTrans" cxnId="{CB9CF568-CD64-48B1-9EE1-D9B253A98E76}">
      <dgm:prSet/>
      <dgm:spPr/>
      <dgm:t>
        <a:bodyPr/>
        <a:lstStyle/>
        <a:p>
          <a:endParaRPr lang="en-US"/>
        </a:p>
      </dgm:t>
    </dgm:pt>
    <dgm:pt modelId="{DC24E467-73EE-47A8-85E6-7C4F029B1DD8}">
      <dgm:prSet/>
      <dgm:spPr/>
      <dgm:t>
        <a:bodyPr/>
        <a:lstStyle/>
        <a:p>
          <a:r>
            <a:rPr lang="en-US"/>
            <a:t>Demographics:</a:t>
          </a:r>
        </a:p>
      </dgm:t>
    </dgm:pt>
    <dgm:pt modelId="{1A407E60-1FF7-4245-BA29-1DD221854AD1}" type="parTrans" cxnId="{B007B01E-40DE-48E7-91DE-2A6A34DF7D36}">
      <dgm:prSet/>
      <dgm:spPr/>
      <dgm:t>
        <a:bodyPr/>
        <a:lstStyle/>
        <a:p>
          <a:endParaRPr lang="en-US"/>
        </a:p>
      </dgm:t>
    </dgm:pt>
    <dgm:pt modelId="{0B12A8C3-B073-4D1B-AFB3-CC88DB4BDFA3}" type="sibTrans" cxnId="{B007B01E-40DE-48E7-91DE-2A6A34DF7D36}">
      <dgm:prSet/>
      <dgm:spPr/>
      <dgm:t>
        <a:bodyPr/>
        <a:lstStyle/>
        <a:p>
          <a:endParaRPr lang="en-US"/>
        </a:p>
      </dgm:t>
    </dgm:pt>
    <dgm:pt modelId="{B5AC9B07-29B8-463C-8DFA-D6D8361C6050}">
      <dgm:prSet/>
      <dgm:spPr/>
      <dgm:t>
        <a:bodyPr/>
        <a:lstStyle/>
        <a:p>
          <a:r>
            <a:rPr lang="en-US"/>
            <a:t>Male 87, Female 51</a:t>
          </a:r>
        </a:p>
      </dgm:t>
    </dgm:pt>
    <dgm:pt modelId="{BD9D2F7D-80A3-44E1-8D80-EF4530D9AFB3}" type="parTrans" cxnId="{BD4ABD35-2EF5-4392-BF74-0092358BF9CF}">
      <dgm:prSet/>
      <dgm:spPr/>
      <dgm:t>
        <a:bodyPr/>
        <a:lstStyle/>
        <a:p>
          <a:endParaRPr lang="en-US"/>
        </a:p>
      </dgm:t>
    </dgm:pt>
    <dgm:pt modelId="{8AF01A90-67E4-44C0-B200-469CADCD8C48}" type="sibTrans" cxnId="{BD4ABD35-2EF5-4392-BF74-0092358BF9CF}">
      <dgm:prSet/>
      <dgm:spPr/>
      <dgm:t>
        <a:bodyPr/>
        <a:lstStyle/>
        <a:p>
          <a:endParaRPr lang="en-US"/>
        </a:p>
      </dgm:t>
    </dgm:pt>
    <dgm:pt modelId="{FEDBEC0D-7CCC-495E-A12B-E87C4FE451B3}">
      <dgm:prSet/>
      <dgm:spPr/>
      <dgm:t>
        <a:bodyPr/>
        <a:lstStyle/>
        <a:p>
          <a:r>
            <a:rPr lang="en-US"/>
            <a:t>Asian 90, White 35, Other 17</a:t>
          </a:r>
        </a:p>
      </dgm:t>
    </dgm:pt>
    <dgm:pt modelId="{A586255C-55E5-4E3D-BA9C-3871699AAB46}" type="parTrans" cxnId="{C64060C5-3A5F-40B4-9C51-2F381F2081FD}">
      <dgm:prSet/>
      <dgm:spPr/>
      <dgm:t>
        <a:bodyPr/>
        <a:lstStyle/>
        <a:p>
          <a:endParaRPr lang="en-US"/>
        </a:p>
      </dgm:t>
    </dgm:pt>
    <dgm:pt modelId="{A60BD5B7-4087-4C8A-ACFF-31D3D4B0858F}" type="sibTrans" cxnId="{C64060C5-3A5F-40B4-9C51-2F381F2081FD}">
      <dgm:prSet/>
      <dgm:spPr/>
      <dgm:t>
        <a:bodyPr/>
        <a:lstStyle/>
        <a:p>
          <a:endParaRPr lang="en-US"/>
        </a:p>
      </dgm:t>
    </dgm:pt>
    <dgm:pt modelId="{C72C45C9-88BA-4326-81DC-28122D955FA8}">
      <dgm:prSet/>
      <dgm:spPr/>
      <dgm:t>
        <a:bodyPr/>
        <a:lstStyle/>
        <a:p>
          <a:r>
            <a:rPr lang="en-US"/>
            <a:t>Freshman 39, Sophomore 40, Junior 38, Senior 23</a:t>
          </a:r>
        </a:p>
      </dgm:t>
    </dgm:pt>
    <dgm:pt modelId="{39DBFBF2-9C6A-4DB2-A7A4-B3BD1644F735}" type="parTrans" cxnId="{6A2CBEFE-7CA1-4DC7-B2F3-0E6C17BC0D60}">
      <dgm:prSet/>
      <dgm:spPr/>
      <dgm:t>
        <a:bodyPr/>
        <a:lstStyle/>
        <a:p>
          <a:endParaRPr lang="en-US"/>
        </a:p>
      </dgm:t>
    </dgm:pt>
    <dgm:pt modelId="{F0E5AB01-61C7-49E6-BAC2-0D2BCB0FCF12}" type="sibTrans" cxnId="{6A2CBEFE-7CA1-4DC7-B2F3-0E6C17BC0D60}">
      <dgm:prSet/>
      <dgm:spPr/>
      <dgm:t>
        <a:bodyPr/>
        <a:lstStyle/>
        <a:p>
          <a:endParaRPr lang="en-US"/>
        </a:p>
      </dgm:t>
    </dgm:pt>
    <dgm:pt modelId="{82D46511-954B-5843-B386-A3A0FD1F09F1}" type="pres">
      <dgm:prSet presAssocID="{5D0F70B8-66BB-4DCC-97C4-72946E59BAE1}" presName="linear" presStyleCnt="0">
        <dgm:presLayoutVars>
          <dgm:dir/>
          <dgm:animLvl val="lvl"/>
          <dgm:resizeHandles val="exact"/>
        </dgm:presLayoutVars>
      </dgm:prSet>
      <dgm:spPr/>
    </dgm:pt>
    <dgm:pt modelId="{8778FE66-1DD6-FF4D-8330-ECD3354A73FD}" type="pres">
      <dgm:prSet presAssocID="{59D4D085-1CF7-4BCF-85A5-D415C7620751}" presName="parentLin" presStyleCnt="0"/>
      <dgm:spPr/>
    </dgm:pt>
    <dgm:pt modelId="{D9A01675-B91E-F847-8B4C-7B5C55B8EFF8}" type="pres">
      <dgm:prSet presAssocID="{59D4D085-1CF7-4BCF-85A5-D415C7620751}" presName="parentLeftMargin" presStyleLbl="node1" presStyleIdx="0" presStyleCnt="4"/>
      <dgm:spPr/>
    </dgm:pt>
    <dgm:pt modelId="{A08D7561-F7D4-E64B-945B-25C0142B67B4}" type="pres">
      <dgm:prSet presAssocID="{59D4D085-1CF7-4BCF-85A5-D415C762075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122F7B-68C6-F441-B8C8-D62F04357CF7}" type="pres">
      <dgm:prSet presAssocID="{59D4D085-1CF7-4BCF-85A5-D415C7620751}" presName="negativeSpace" presStyleCnt="0"/>
      <dgm:spPr/>
    </dgm:pt>
    <dgm:pt modelId="{3583313D-512D-424E-B35D-D80C987B3CB5}" type="pres">
      <dgm:prSet presAssocID="{59D4D085-1CF7-4BCF-85A5-D415C7620751}" presName="childText" presStyleLbl="conFgAcc1" presStyleIdx="0" presStyleCnt="4">
        <dgm:presLayoutVars>
          <dgm:bulletEnabled val="1"/>
        </dgm:presLayoutVars>
      </dgm:prSet>
      <dgm:spPr/>
    </dgm:pt>
    <dgm:pt modelId="{71BB0930-0B69-774C-ADA9-7F9A53149C7C}" type="pres">
      <dgm:prSet presAssocID="{E44CD09D-F562-4610-9B3F-361DD3AFF4C1}" presName="spaceBetweenRectangles" presStyleCnt="0"/>
      <dgm:spPr/>
    </dgm:pt>
    <dgm:pt modelId="{E71DA7B5-DA94-FE40-850A-A449D15C9590}" type="pres">
      <dgm:prSet presAssocID="{6D61E2EC-84CC-4053-8834-64D94CB28D9F}" presName="parentLin" presStyleCnt="0"/>
      <dgm:spPr/>
    </dgm:pt>
    <dgm:pt modelId="{B33C070F-C206-AB4E-999C-D20C763D94FC}" type="pres">
      <dgm:prSet presAssocID="{6D61E2EC-84CC-4053-8834-64D94CB28D9F}" presName="parentLeftMargin" presStyleLbl="node1" presStyleIdx="0" presStyleCnt="4"/>
      <dgm:spPr/>
    </dgm:pt>
    <dgm:pt modelId="{72E92E4D-A96C-0B43-BD1D-1E65D6100EA6}" type="pres">
      <dgm:prSet presAssocID="{6D61E2EC-84CC-4053-8834-64D94CB28D9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891865F-56C1-7D47-9C7C-B82C4D573EE8}" type="pres">
      <dgm:prSet presAssocID="{6D61E2EC-84CC-4053-8834-64D94CB28D9F}" presName="negativeSpace" presStyleCnt="0"/>
      <dgm:spPr/>
    </dgm:pt>
    <dgm:pt modelId="{064BAAF8-323A-7C48-8F86-45BBE1717C3F}" type="pres">
      <dgm:prSet presAssocID="{6D61E2EC-84CC-4053-8834-64D94CB28D9F}" presName="childText" presStyleLbl="conFgAcc1" presStyleIdx="1" presStyleCnt="4">
        <dgm:presLayoutVars>
          <dgm:bulletEnabled val="1"/>
        </dgm:presLayoutVars>
      </dgm:prSet>
      <dgm:spPr/>
    </dgm:pt>
    <dgm:pt modelId="{8377C86F-D9DC-B847-B6F3-278D424F8B5B}" type="pres">
      <dgm:prSet presAssocID="{207B87D6-3C67-45A6-9E27-46457FE86344}" presName="spaceBetweenRectangles" presStyleCnt="0"/>
      <dgm:spPr/>
    </dgm:pt>
    <dgm:pt modelId="{422922E3-6B88-5648-A62B-5B1CBD430322}" type="pres">
      <dgm:prSet presAssocID="{777C570D-1484-42EB-810D-E70B86E7E968}" presName="parentLin" presStyleCnt="0"/>
      <dgm:spPr/>
    </dgm:pt>
    <dgm:pt modelId="{5750FA94-CB9B-254C-B309-192931224402}" type="pres">
      <dgm:prSet presAssocID="{777C570D-1484-42EB-810D-E70B86E7E968}" presName="parentLeftMargin" presStyleLbl="node1" presStyleIdx="1" presStyleCnt="4"/>
      <dgm:spPr/>
    </dgm:pt>
    <dgm:pt modelId="{2A4C84BF-4F1D-3D4F-B14D-A06CA415AA4E}" type="pres">
      <dgm:prSet presAssocID="{777C570D-1484-42EB-810D-E70B86E7E9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8C88867-1255-5F4B-8594-E857A5FF8672}" type="pres">
      <dgm:prSet presAssocID="{777C570D-1484-42EB-810D-E70B86E7E968}" presName="negativeSpace" presStyleCnt="0"/>
      <dgm:spPr/>
    </dgm:pt>
    <dgm:pt modelId="{70811B6D-A4D6-F846-8791-8AE29B5817E5}" type="pres">
      <dgm:prSet presAssocID="{777C570D-1484-42EB-810D-E70B86E7E968}" presName="childText" presStyleLbl="conFgAcc1" presStyleIdx="2" presStyleCnt="4">
        <dgm:presLayoutVars>
          <dgm:bulletEnabled val="1"/>
        </dgm:presLayoutVars>
      </dgm:prSet>
      <dgm:spPr/>
    </dgm:pt>
    <dgm:pt modelId="{2D9125BA-AD5B-CB49-B09D-16E3F6B511BF}" type="pres">
      <dgm:prSet presAssocID="{BAEA6A0A-4D36-440A-A9EF-FD312D4CBCC5}" presName="spaceBetweenRectangles" presStyleCnt="0"/>
      <dgm:spPr/>
    </dgm:pt>
    <dgm:pt modelId="{3C013851-6589-5445-AE0A-1107F11CBA36}" type="pres">
      <dgm:prSet presAssocID="{DC24E467-73EE-47A8-85E6-7C4F029B1DD8}" presName="parentLin" presStyleCnt="0"/>
      <dgm:spPr/>
    </dgm:pt>
    <dgm:pt modelId="{9E36E685-0FEF-ED45-94FD-D0C7A59449E5}" type="pres">
      <dgm:prSet presAssocID="{DC24E467-73EE-47A8-85E6-7C4F029B1DD8}" presName="parentLeftMargin" presStyleLbl="node1" presStyleIdx="2" presStyleCnt="4"/>
      <dgm:spPr/>
    </dgm:pt>
    <dgm:pt modelId="{46246A47-C554-5C44-87D5-7EB6DEC0C33B}" type="pres">
      <dgm:prSet presAssocID="{DC24E467-73EE-47A8-85E6-7C4F029B1DD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8865338-2A48-4647-8182-00566612413D}" type="pres">
      <dgm:prSet presAssocID="{DC24E467-73EE-47A8-85E6-7C4F029B1DD8}" presName="negativeSpace" presStyleCnt="0"/>
      <dgm:spPr/>
    </dgm:pt>
    <dgm:pt modelId="{2204CFBF-70B7-574D-A1E6-2E7495181488}" type="pres">
      <dgm:prSet presAssocID="{DC24E467-73EE-47A8-85E6-7C4F029B1D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3F36213-B316-BC40-B4F5-41C162D3C662}" type="presOf" srcId="{6D61E2EC-84CC-4053-8834-64D94CB28D9F}" destId="{B33C070F-C206-AB4E-999C-D20C763D94FC}" srcOrd="0" destOrd="0" presId="urn:microsoft.com/office/officeart/2005/8/layout/list1"/>
    <dgm:cxn modelId="{74F0651B-4437-5047-AFD2-E7142E842DAF}" type="presOf" srcId="{777C570D-1484-42EB-810D-E70B86E7E968}" destId="{2A4C84BF-4F1D-3D4F-B14D-A06CA415AA4E}" srcOrd="1" destOrd="0" presId="urn:microsoft.com/office/officeart/2005/8/layout/list1"/>
    <dgm:cxn modelId="{B007B01E-40DE-48E7-91DE-2A6A34DF7D36}" srcId="{5D0F70B8-66BB-4DCC-97C4-72946E59BAE1}" destId="{DC24E467-73EE-47A8-85E6-7C4F029B1DD8}" srcOrd="3" destOrd="0" parTransId="{1A407E60-1FF7-4245-BA29-1DD221854AD1}" sibTransId="{0B12A8C3-B073-4D1B-AFB3-CC88DB4BDFA3}"/>
    <dgm:cxn modelId="{BD4ABD35-2EF5-4392-BF74-0092358BF9CF}" srcId="{DC24E467-73EE-47A8-85E6-7C4F029B1DD8}" destId="{B5AC9B07-29B8-463C-8DFA-D6D8361C6050}" srcOrd="0" destOrd="0" parTransId="{BD9D2F7D-80A3-44E1-8D80-EF4530D9AFB3}" sibTransId="{8AF01A90-67E4-44C0-B200-469CADCD8C48}"/>
    <dgm:cxn modelId="{73B4443C-1D7F-9F4F-B61A-08648E931D07}" type="presOf" srcId="{FEDBEC0D-7CCC-495E-A12B-E87C4FE451B3}" destId="{2204CFBF-70B7-574D-A1E6-2E7495181488}" srcOrd="0" destOrd="1" presId="urn:microsoft.com/office/officeart/2005/8/layout/list1"/>
    <dgm:cxn modelId="{5779E13C-62A3-4A6C-9248-1EFAB23CE9AA}" srcId="{6D61E2EC-84CC-4053-8834-64D94CB28D9F}" destId="{9DDC01E5-81A6-4931-B64C-0E7FF113CAD5}" srcOrd="0" destOrd="0" parTransId="{33ED055F-E1FE-4F01-AF40-416D597A36A1}" sibTransId="{3D0C4E6F-C46B-4C07-A3EF-5CC7CBB8B12B}"/>
    <dgm:cxn modelId="{EFF5B347-9CB1-4245-96FD-CC39B8A6495C}" srcId="{5D0F70B8-66BB-4DCC-97C4-72946E59BAE1}" destId="{777C570D-1484-42EB-810D-E70B86E7E968}" srcOrd="2" destOrd="0" parTransId="{A2219FEF-AB94-48AA-AECF-41C67A65C7BA}" sibTransId="{BAEA6A0A-4D36-440A-A9EF-FD312D4CBCC5}"/>
    <dgm:cxn modelId="{F491964F-7532-454A-93B1-88CB7905536D}" type="presOf" srcId="{49252A1D-8A16-4B72-BB0E-590A16873947}" destId="{70811B6D-A4D6-F846-8791-8AE29B5817E5}" srcOrd="0" destOrd="2" presId="urn:microsoft.com/office/officeart/2005/8/layout/list1"/>
    <dgm:cxn modelId="{8B0F5F5B-493A-9C48-B216-D3B991139398}" type="presOf" srcId="{B5AC9B07-29B8-463C-8DFA-D6D8361C6050}" destId="{2204CFBF-70B7-574D-A1E6-2E7495181488}" srcOrd="0" destOrd="0" presId="urn:microsoft.com/office/officeart/2005/8/layout/list1"/>
    <dgm:cxn modelId="{95E4B764-1526-4AD6-9497-688BDAEC61F6}" srcId="{5D0F70B8-66BB-4DCC-97C4-72946E59BAE1}" destId="{59D4D085-1CF7-4BCF-85A5-D415C7620751}" srcOrd="0" destOrd="0" parTransId="{DBF7D4B3-9297-45EC-8B3A-A7A15A1CA829}" sibTransId="{E44CD09D-F562-4610-9B3F-361DD3AFF4C1}"/>
    <dgm:cxn modelId="{FDC8F667-9ECE-E64D-8E8E-937A5D4A37BD}" type="presOf" srcId="{DC24E467-73EE-47A8-85E6-7C4F029B1DD8}" destId="{9E36E685-0FEF-ED45-94FD-D0C7A59449E5}" srcOrd="0" destOrd="0" presId="urn:microsoft.com/office/officeart/2005/8/layout/list1"/>
    <dgm:cxn modelId="{CB9CF568-CD64-48B1-9EE1-D9B253A98E76}" srcId="{777C570D-1484-42EB-810D-E70B86E7E968}" destId="{49252A1D-8A16-4B72-BB0E-590A16873947}" srcOrd="2" destOrd="0" parTransId="{BD132B2A-0F3C-4567-A90A-28A0D06D33FD}" sibTransId="{A0A5B793-FC61-456E-B314-E8C3AD1582F7}"/>
    <dgm:cxn modelId="{73C0B570-B112-064B-8E74-78922ADA87D6}" type="presOf" srcId="{D48FF338-049F-48F4-A5E6-A2B2BA71849B}" destId="{70811B6D-A4D6-F846-8791-8AE29B5817E5}" srcOrd="0" destOrd="0" presId="urn:microsoft.com/office/officeart/2005/8/layout/list1"/>
    <dgm:cxn modelId="{B6B4E575-F275-407C-B637-3628D567C407}" srcId="{5D0F70B8-66BB-4DCC-97C4-72946E59BAE1}" destId="{6D61E2EC-84CC-4053-8834-64D94CB28D9F}" srcOrd="1" destOrd="0" parTransId="{94BD9463-DA5D-4D78-93B7-90DA4C522564}" sibTransId="{207B87D6-3C67-45A6-9E27-46457FE86344}"/>
    <dgm:cxn modelId="{78F5657D-7489-EB46-8C08-195A25E88F60}" type="presOf" srcId="{59D4D085-1CF7-4BCF-85A5-D415C7620751}" destId="{A08D7561-F7D4-E64B-945B-25C0142B67B4}" srcOrd="1" destOrd="0" presId="urn:microsoft.com/office/officeart/2005/8/layout/list1"/>
    <dgm:cxn modelId="{82B27495-C808-6145-869D-ED0166400EBB}" type="presOf" srcId="{777C570D-1484-42EB-810D-E70B86E7E968}" destId="{5750FA94-CB9B-254C-B309-192931224402}" srcOrd="0" destOrd="0" presId="urn:microsoft.com/office/officeart/2005/8/layout/list1"/>
    <dgm:cxn modelId="{9102759B-42C2-4AF2-8BB3-E3D9CE6A35E1}" srcId="{777C570D-1484-42EB-810D-E70B86E7E968}" destId="{D75C2566-81A4-42B3-84F9-9944B2FF37DF}" srcOrd="1" destOrd="0" parTransId="{EEA7EE7B-1D52-4BCE-BCD8-AAB823B1F70B}" sibTransId="{A45F0B43-188F-4D54-8E5E-F332BD9FCA07}"/>
    <dgm:cxn modelId="{424B87A1-D668-D14D-A543-07F76C5CE172}" type="presOf" srcId="{6D61E2EC-84CC-4053-8834-64D94CB28D9F}" destId="{72E92E4D-A96C-0B43-BD1D-1E65D6100EA6}" srcOrd="1" destOrd="0" presId="urn:microsoft.com/office/officeart/2005/8/layout/list1"/>
    <dgm:cxn modelId="{2821BCAD-B83E-864B-B5A2-4ABCC1847C62}" type="presOf" srcId="{D75C2566-81A4-42B3-84F9-9944B2FF37DF}" destId="{70811B6D-A4D6-F846-8791-8AE29B5817E5}" srcOrd="0" destOrd="1" presId="urn:microsoft.com/office/officeart/2005/8/layout/list1"/>
    <dgm:cxn modelId="{2A7FE8B4-FD80-604D-88AE-F89BBA0E96C0}" type="presOf" srcId="{DC24E467-73EE-47A8-85E6-7C4F029B1DD8}" destId="{46246A47-C554-5C44-87D5-7EB6DEC0C33B}" srcOrd="1" destOrd="0" presId="urn:microsoft.com/office/officeart/2005/8/layout/list1"/>
    <dgm:cxn modelId="{008D46B5-F576-6941-8CFB-53D6D8F4BA75}" type="presOf" srcId="{9DDC01E5-81A6-4931-B64C-0E7FF113CAD5}" destId="{064BAAF8-323A-7C48-8F86-45BBE1717C3F}" srcOrd="0" destOrd="0" presId="urn:microsoft.com/office/officeart/2005/8/layout/list1"/>
    <dgm:cxn modelId="{C64060C5-3A5F-40B4-9C51-2F381F2081FD}" srcId="{DC24E467-73EE-47A8-85E6-7C4F029B1DD8}" destId="{FEDBEC0D-7CCC-495E-A12B-E87C4FE451B3}" srcOrd="1" destOrd="0" parTransId="{A586255C-55E5-4E3D-BA9C-3871699AAB46}" sibTransId="{A60BD5B7-4087-4C8A-ACFF-31D3D4B0858F}"/>
    <dgm:cxn modelId="{DBC316D4-C342-42E2-9CA3-B3EF11F00A06}" srcId="{777C570D-1484-42EB-810D-E70B86E7E968}" destId="{D48FF338-049F-48F4-A5E6-A2B2BA71849B}" srcOrd="0" destOrd="0" parTransId="{7B934401-DEA5-478A-A7E9-10673FB75D3B}" sibTransId="{966E3FB2-96FC-4910-92E4-476A37DCE6D2}"/>
    <dgm:cxn modelId="{78AB13F8-8845-A84C-9F1A-0887335636CA}" type="presOf" srcId="{59D4D085-1CF7-4BCF-85A5-D415C7620751}" destId="{D9A01675-B91E-F847-8B4C-7B5C55B8EFF8}" srcOrd="0" destOrd="0" presId="urn:microsoft.com/office/officeart/2005/8/layout/list1"/>
    <dgm:cxn modelId="{F8B77EFD-8E6C-8741-8633-FD934E85940E}" type="presOf" srcId="{5D0F70B8-66BB-4DCC-97C4-72946E59BAE1}" destId="{82D46511-954B-5843-B386-A3A0FD1F09F1}" srcOrd="0" destOrd="0" presId="urn:microsoft.com/office/officeart/2005/8/layout/list1"/>
    <dgm:cxn modelId="{A1E707FE-FE00-EB4E-BA9E-0F366FF46425}" type="presOf" srcId="{C72C45C9-88BA-4326-81DC-28122D955FA8}" destId="{2204CFBF-70B7-574D-A1E6-2E7495181488}" srcOrd="0" destOrd="2" presId="urn:microsoft.com/office/officeart/2005/8/layout/list1"/>
    <dgm:cxn modelId="{6A2CBEFE-7CA1-4DC7-B2F3-0E6C17BC0D60}" srcId="{DC24E467-73EE-47A8-85E6-7C4F029B1DD8}" destId="{C72C45C9-88BA-4326-81DC-28122D955FA8}" srcOrd="2" destOrd="0" parTransId="{39DBFBF2-9C6A-4DB2-A7A4-B3BD1644F735}" sibTransId="{F0E5AB01-61C7-49E6-BAC2-0D2BCB0FCF12}"/>
    <dgm:cxn modelId="{4ABEBA72-D448-7B4D-AAF0-E039EFD3B361}" type="presParOf" srcId="{82D46511-954B-5843-B386-A3A0FD1F09F1}" destId="{8778FE66-1DD6-FF4D-8330-ECD3354A73FD}" srcOrd="0" destOrd="0" presId="urn:microsoft.com/office/officeart/2005/8/layout/list1"/>
    <dgm:cxn modelId="{C036473A-DFD9-4E4B-917C-43382BD2A34F}" type="presParOf" srcId="{8778FE66-1DD6-FF4D-8330-ECD3354A73FD}" destId="{D9A01675-B91E-F847-8B4C-7B5C55B8EFF8}" srcOrd="0" destOrd="0" presId="urn:microsoft.com/office/officeart/2005/8/layout/list1"/>
    <dgm:cxn modelId="{371392DC-B153-164A-AB5F-8EA05C55B62F}" type="presParOf" srcId="{8778FE66-1DD6-FF4D-8330-ECD3354A73FD}" destId="{A08D7561-F7D4-E64B-945B-25C0142B67B4}" srcOrd="1" destOrd="0" presId="urn:microsoft.com/office/officeart/2005/8/layout/list1"/>
    <dgm:cxn modelId="{6A9A8434-9A25-9743-86D1-BB4CE96F77DE}" type="presParOf" srcId="{82D46511-954B-5843-B386-A3A0FD1F09F1}" destId="{25122F7B-68C6-F441-B8C8-D62F04357CF7}" srcOrd="1" destOrd="0" presId="urn:microsoft.com/office/officeart/2005/8/layout/list1"/>
    <dgm:cxn modelId="{117F4A28-9B52-2D48-A33D-09D4DE721FF8}" type="presParOf" srcId="{82D46511-954B-5843-B386-A3A0FD1F09F1}" destId="{3583313D-512D-424E-B35D-D80C987B3CB5}" srcOrd="2" destOrd="0" presId="urn:microsoft.com/office/officeart/2005/8/layout/list1"/>
    <dgm:cxn modelId="{3F2E3E1C-23E1-B849-974E-E401763111A7}" type="presParOf" srcId="{82D46511-954B-5843-B386-A3A0FD1F09F1}" destId="{71BB0930-0B69-774C-ADA9-7F9A53149C7C}" srcOrd="3" destOrd="0" presId="urn:microsoft.com/office/officeart/2005/8/layout/list1"/>
    <dgm:cxn modelId="{68ACFE48-08C7-134F-9685-A92AFB6937DC}" type="presParOf" srcId="{82D46511-954B-5843-B386-A3A0FD1F09F1}" destId="{E71DA7B5-DA94-FE40-850A-A449D15C9590}" srcOrd="4" destOrd="0" presId="urn:microsoft.com/office/officeart/2005/8/layout/list1"/>
    <dgm:cxn modelId="{2A8763F7-AB5F-C345-B1CC-8A60FF2DAB57}" type="presParOf" srcId="{E71DA7B5-DA94-FE40-850A-A449D15C9590}" destId="{B33C070F-C206-AB4E-999C-D20C763D94FC}" srcOrd="0" destOrd="0" presId="urn:microsoft.com/office/officeart/2005/8/layout/list1"/>
    <dgm:cxn modelId="{786307ED-B347-C44A-9D47-7D4DBDB06A38}" type="presParOf" srcId="{E71DA7B5-DA94-FE40-850A-A449D15C9590}" destId="{72E92E4D-A96C-0B43-BD1D-1E65D6100EA6}" srcOrd="1" destOrd="0" presId="urn:microsoft.com/office/officeart/2005/8/layout/list1"/>
    <dgm:cxn modelId="{DFB8A217-F1D8-6045-8D3B-2246C7EA89C3}" type="presParOf" srcId="{82D46511-954B-5843-B386-A3A0FD1F09F1}" destId="{7891865F-56C1-7D47-9C7C-B82C4D573EE8}" srcOrd="5" destOrd="0" presId="urn:microsoft.com/office/officeart/2005/8/layout/list1"/>
    <dgm:cxn modelId="{6EB01B26-A383-2B4E-97FB-2997718D5BAB}" type="presParOf" srcId="{82D46511-954B-5843-B386-A3A0FD1F09F1}" destId="{064BAAF8-323A-7C48-8F86-45BBE1717C3F}" srcOrd="6" destOrd="0" presId="urn:microsoft.com/office/officeart/2005/8/layout/list1"/>
    <dgm:cxn modelId="{27B1B885-103D-5449-A715-AC48D1B08D71}" type="presParOf" srcId="{82D46511-954B-5843-B386-A3A0FD1F09F1}" destId="{8377C86F-D9DC-B847-B6F3-278D424F8B5B}" srcOrd="7" destOrd="0" presId="urn:microsoft.com/office/officeart/2005/8/layout/list1"/>
    <dgm:cxn modelId="{333A17DA-77B7-7343-A6D8-065F8E0E6AD5}" type="presParOf" srcId="{82D46511-954B-5843-B386-A3A0FD1F09F1}" destId="{422922E3-6B88-5648-A62B-5B1CBD430322}" srcOrd="8" destOrd="0" presId="urn:microsoft.com/office/officeart/2005/8/layout/list1"/>
    <dgm:cxn modelId="{E909B432-7AD0-CE4F-AEFC-391B7F83407C}" type="presParOf" srcId="{422922E3-6B88-5648-A62B-5B1CBD430322}" destId="{5750FA94-CB9B-254C-B309-192931224402}" srcOrd="0" destOrd="0" presId="urn:microsoft.com/office/officeart/2005/8/layout/list1"/>
    <dgm:cxn modelId="{1A5C0A2A-0573-9845-A538-76335A79D758}" type="presParOf" srcId="{422922E3-6B88-5648-A62B-5B1CBD430322}" destId="{2A4C84BF-4F1D-3D4F-B14D-A06CA415AA4E}" srcOrd="1" destOrd="0" presId="urn:microsoft.com/office/officeart/2005/8/layout/list1"/>
    <dgm:cxn modelId="{AF39D628-2F87-B142-B4EE-4EC588EFA217}" type="presParOf" srcId="{82D46511-954B-5843-B386-A3A0FD1F09F1}" destId="{B8C88867-1255-5F4B-8594-E857A5FF8672}" srcOrd="9" destOrd="0" presId="urn:microsoft.com/office/officeart/2005/8/layout/list1"/>
    <dgm:cxn modelId="{DE596025-DA4C-DA40-856D-54AEF7B5B70E}" type="presParOf" srcId="{82D46511-954B-5843-B386-A3A0FD1F09F1}" destId="{70811B6D-A4D6-F846-8791-8AE29B5817E5}" srcOrd="10" destOrd="0" presId="urn:microsoft.com/office/officeart/2005/8/layout/list1"/>
    <dgm:cxn modelId="{6A5BDEC6-8651-4A49-B6FA-5317FE1E971B}" type="presParOf" srcId="{82D46511-954B-5843-B386-A3A0FD1F09F1}" destId="{2D9125BA-AD5B-CB49-B09D-16E3F6B511BF}" srcOrd="11" destOrd="0" presId="urn:microsoft.com/office/officeart/2005/8/layout/list1"/>
    <dgm:cxn modelId="{70038F30-DD2A-4744-B883-D35A89D08897}" type="presParOf" srcId="{82D46511-954B-5843-B386-A3A0FD1F09F1}" destId="{3C013851-6589-5445-AE0A-1107F11CBA36}" srcOrd="12" destOrd="0" presId="urn:microsoft.com/office/officeart/2005/8/layout/list1"/>
    <dgm:cxn modelId="{B8F739DB-1F08-134D-AAFD-721C705E558F}" type="presParOf" srcId="{3C013851-6589-5445-AE0A-1107F11CBA36}" destId="{9E36E685-0FEF-ED45-94FD-D0C7A59449E5}" srcOrd="0" destOrd="0" presId="urn:microsoft.com/office/officeart/2005/8/layout/list1"/>
    <dgm:cxn modelId="{79A7AB1A-52E6-8D4E-95B5-4B2BB2220FE2}" type="presParOf" srcId="{3C013851-6589-5445-AE0A-1107F11CBA36}" destId="{46246A47-C554-5C44-87D5-7EB6DEC0C33B}" srcOrd="1" destOrd="0" presId="urn:microsoft.com/office/officeart/2005/8/layout/list1"/>
    <dgm:cxn modelId="{25023486-FC34-FC43-9FE4-DB59C2E7B2A2}" type="presParOf" srcId="{82D46511-954B-5843-B386-A3A0FD1F09F1}" destId="{48865338-2A48-4647-8182-00566612413D}" srcOrd="13" destOrd="0" presId="urn:microsoft.com/office/officeart/2005/8/layout/list1"/>
    <dgm:cxn modelId="{99FFE794-F290-0E46-B38B-F2CB879CD3EC}" type="presParOf" srcId="{82D46511-954B-5843-B386-A3A0FD1F09F1}" destId="{2204CFBF-70B7-574D-A1E6-2E749518148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2B413-AF69-6840-9090-9F3EF182F9FA}">
      <dsp:nvSpPr>
        <dsp:cNvPr id="0" name=""/>
        <dsp:cNvSpPr/>
      </dsp:nvSpPr>
      <dsp:spPr>
        <a:xfrm>
          <a:off x="472797" y="2142"/>
          <a:ext cx="2070024" cy="16560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05AE9-6638-CB44-9A93-C653CF4E2044}">
      <dsp:nvSpPr>
        <dsp:cNvPr id="0" name=""/>
        <dsp:cNvSpPr/>
      </dsp:nvSpPr>
      <dsp:spPr>
        <a:xfrm>
          <a:off x="659100" y="1492560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B.A in Economics</a:t>
          </a:r>
          <a:endParaRPr lang="en-US" sz="1400" kern="1200" dirty="0"/>
        </a:p>
      </dsp:txBody>
      <dsp:txXfrm>
        <a:off x="659100" y="1492560"/>
        <a:ext cx="1842322" cy="579606"/>
      </dsp:txXfrm>
    </dsp:sp>
    <dsp:sp modelId="{36C5AB41-47E0-DF4C-82BA-24470ABFB12C}">
      <dsp:nvSpPr>
        <dsp:cNvPr id="0" name=""/>
        <dsp:cNvSpPr/>
      </dsp:nvSpPr>
      <dsp:spPr>
        <a:xfrm>
          <a:off x="2749825" y="2142"/>
          <a:ext cx="2070024" cy="165601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7E3BD-37C3-AA43-97A8-E2ADC244E1F0}">
      <dsp:nvSpPr>
        <dsp:cNvPr id="0" name=""/>
        <dsp:cNvSpPr/>
      </dsp:nvSpPr>
      <dsp:spPr>
        <a:xfrm>
          <a:off x="2936127" y="1492560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Software Engineer</a:t>
          </a:r>
          <a:endParaRPr lang="en-US" sz="1400" kern="1200" dirty="0"/>
        </a:p>
      </dsp:txBody>
      <dsp:txXfrm>
        <a:off x="2936127" y="1492560"/>
        <a:ext cx="1842322" cy="579606"/>
      </dsp:txXfrm>
    </dsp:sp>
    <dsp:sp modelId="{B7A8F20C-9097-A24F-8C26-9C28B1C56F1A}">
      <dsp:nvSpPr>
        <dsp:cNvPr id="0" name=""/>
        <dsp:cNvSpPr/>
      </dsp:nvSpPr>
      <dsp:spPr>
        <a:xfrm>
          <a:off x="472797" y="2279170"/>
          <a:ext cx="2070024" cy="16560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133D9-2A40-B348-A9BA-993C4C253132}">
      <dsp:nvSpPr>
        <dsp:cNvPr id="0" name=""/>
        <dsp:cNvSpPr/>
      </dsp:nvSpPr>
      <dsp:spPr>
        <a:xfrm>
          <a:off x="659100" y="3769588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Ph.D. in Computer Science</a:t>
          </a:r>
          <a:endParaRPr lang="en-US" sz="1400" kern="1200" dirty="0"/>
        </a:p>
      </dsp:txBody>
      <dsp:txXfrm>
        <a:off x="659100" y="3769588"/>
        <a:ext cx="1842322" cy="579606"/>
      </dsp:txXfrm>
    </dsp:sp>
    <dsp:sp modelId="{72F8FD21-7A93-A148-AD98-3ECEDCAFA8CB}">
      <dsp:nvSpPr>
        <dsp:cNvPr id="0" name=""/>
        <dsp:cNvSpPr/>
      </dsp:nvSpPr>
      <dsp:spPr>
        <a:xfrm>
          <a:off x="2749825" y="2279170"/>
          <a:ext cx="2070024" cy="165601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FD200-ED55-6E42-ACA0-6FD21AE7307A}">
      <dsp:nvSpPr>
        <dsp:cNvPr id="0" name=""/>
        <dsp:cNvSpPr/>
      </dsp:nvSpPr>
      <dsp:spPr>
        <a:xfrm>
          <a:off x="2936127" y="3769588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Father</a:t>
          </a:r>
        </a:p>
      </dsp:txBody>
      <dsp:txXfrm>
        <a:off x="2936127" y="3769588"/>
        <a:ext cx="1842322" cy="5796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1739A-22F6-234E-B042-CEA0335395A3}">
      <dsp:nvSpPr>
        <dsp:cNvPr id="0" name=""/>
        <dsp:cNvSpPr/>
      </dsp:nvSpPr>
      <dsp:spPr>
        <a:xfrm>
          <a:off x="50101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8CEE4-CC96-2644-BD03-8C0D5F9344C8}">
      <dsp:nvSpPr>
        <dsp:cNvPr id="0" name=""/>
        <dsp:cNvSpPr/>
      </dsp:nvSpPr>
      <dsp:spPr>
        <a:xfrm>
          <a:off x="602614" y="528320"/>
          <a:ext cx="1923694" cy="1645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02B48-7E88-324A-98E0-5328A1C0CD1A}">
      <dsp:nvSpPr>
        <dsp:cNvPr id="0" name=""/>
        <dsp:cNvSpPr/>
      </dsp:nvSpPr>
      <dsp:spPr>
        <a:xfrm>
          <a:off x="60261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Language Syntax</a:t>
          </a:r>
        </a:p>
      </dsp:txBody>
      <dsp:txXfrm>
        <a:off x="602614" y="2174240"/>
        <a:ext cx="1923694" cy="1889760"/>
      </dsp:txXfrm>
    </dsp:sp>
    <dsp:sp modelId="{A2B15A1F-91EB-AF4B-8735-B0C810B9501A}">
      <dsp:nvSpPr>
        <dsp:cNvPr id="0" name=""/>
        <dsp:cNvSpPr/>
      </dsp:nvSpPr>
      <dsp:spPr>
        <a:xfrm>
          <a:off x="501014" y="0"/>
          <a:ext cx="2032000" cy="4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Lexical Distinguishability</a:t>
          </a:r>
        </a:p>
      </dsp:txBody>
      <dsp:txXfrm>
        <a:off x="501014" y="0"/>
        <a:ext cx="2032000" cy="406400"/>
      </dsp:txXfrm>
    </dsp:sp>
    <dsp:sp modelId="{86A6C069-2480-2A47-BCB9-06DEF765FA61}">
      <dsp:nvSpPr>
        <dsp:cNvPr id="0" name=""/>
        <dsp:cNvSpPr/>
      </dsp:nvSpPr>
      <dsp:spPr>
        <a:xfrm>
          <a:off x="2927349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6A0D9-F551-634E-B761-C9CAB1F80407}">
      <dsp:nvSpPr>
        <dsp:cNvPr id="0" name=""/>
        <dsp:cNvSpPr/>
      </dsp:nvSpPr>
      <dsp:spPr>
        <a:xfrm>
          <a:off x="3028949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8A02F-00D8-8D47-9F79-29DF7B2478AE}">
      <dsp:nvSpPr>
        <dsp:cNvPr id="0" name=""/>
        <dsp:cNvSpPr/>
      </dsp:nvSpPr>
      <dsp:spPr>
        <a:xfrm>
          <a:off x="3028949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Tools</a:t>
          </a:r>
        </a:p>
      </dsp:txBody>
      <dsp:txXfrm>
        <a:off x="3028949" y="2174240"/>
        <a:ext cx="1923694" cy="1889760"/>
      </dsp:txXfrm>
    </dsp:sp>
    <dsp:sp modelId="{C7B019F3-50AD-B84E-B99C-88A35D068C2A}">
      <dsp:nvSpPr>
        <dsp:cNvPr id="0" name=""/>
        <dsp:cNvSpPr/>
      </dsp:nvSpPr>
      <dsp:spPr>
        <a:xfrm>
          <a:off x="2927349" y="0"/>
          <a:ext cx="2032000" cy="406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Kodethon</a:t>
          </a:r>
          <a:endParaRPr lang="en-US" sz="1500" kern="1200" dirty="0"/>
        </a:p>
      </dsp:txBody>
      <dsp:txXfrm>
        <a:off x="2927349" y="0"/>
        <a:ext cx="2032000" cy="406400"/>
      </dsp:txXfrm>
    </dsp:sp>
    <dsp:sp modelId="{01D938C1-7549-3043-8005-30467AABBEC9}">
      <dsp:nvSpPr>
        <dsp:cNvPr id="0" name=""/>
        <dsp:cNvSpPr/>
      </dsp:nvSpPr>
      <dsp:spPr>
        <a:xfrm>
          <a:off x="535368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4B6FD-571E-F24D-96EE-9D2322C501E8}">
      <dsp:nvSpPr>
        <dsp:cNvPr id="0" name=""/>
        <dsp:cNvSpPr/>
      </dsp:nvSpPr>
      <dsp:spPr>
        <a:xfrm>
          <a:off x="5455284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01F96-B30B-A444-9F81-A2C14D4DD44F}">
      <dsp:nvSpPr>
        <dsp:cNvPr id="0" name=""/>
        <dsp:cNvSpPr/>
      </dsp:nvSpPr>
      <dsp:spPr>
        <a:xfrm>
          <a:off x="545528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Compiler Error Messages</a:t>
          </a:r>
        </a:p>
      </dsp:txBody>
      <dsp:txXfrm>
        <a:off x="5455284" y="2174240"/>
        <a:ext cx="1923694" cy="1889760"/>
      </dsp:txXfrm>
    </dsp:sp>
    <dsp:sp modelId="{1E0D2AD3-2EB1-304A-9513-C7C038608B42}">
      <dsp:nvSpPr>
        <dsp:cNvPr id="0" name=""/>
        <dsp:cNvSpPr/>
      </dsp:nvSpPr>
      <dsp:spPr>
        <a:xfrm>
          <a:off x="5353684" y="0"/>
          <a:ext cx="2032000" cy="406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CompAssist</a:t>
          </a:r>
          <a:endParaRPr lang="en-US" sz="1500" kern="1200" dirty="0"/>
        </a:p>
      </dsp:txBody>
      <dsp:txXfrm>
        <a:off x="5353684" y="0"/>
        <a:ext cx="2032000" cy="4064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DC93A-C749-A049-90C4-B35B9991128E}">
      <dsp:nvSpPr>
        <dsp:cNvPr id="0" name=""/>
        <dsp:cNvSpPr/>
      </dsp:nvSpPr>
      <dsp:spPr>
        <a:xfrm rot="5400000">
          <a:off x="3116595" y="-1047211"/>
          <a:ext cx="1071046" cy="34372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Compiler errors are difficult to understand.</a:t>
          </a:r>
        </a:p>
      </dsp:txBody>
      <dsp:txXfrm rot="-5400000">
        <a:off x="1933474" y="188194"/>
        <a:ext cx="3385004" cy="966478"/>
      </dsp:txXfrm>
    </dsp:sp>
    <dsp:sp modelId="{82DFB626-9BA9-D04A-B91B-86989F85A05E}">
      <dsp:nvSpPr>
        <dsp:cNvPr id="0" name=""/>
        <dsp:cNvSpPr/>
      </dsp:nvSpPr>
      <dsp:spPr>
        <a:xfrm>
          <a:off x="0" y="2028"/>
          <a:ext cx="1933474" cy="13388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All programmers, learners to senior, make compilation errors.</a:t>
          </a:r>
        </a:p>
      </dsp:txBody>
      <dsp:txXfrm>
        <a:off x="65355" y="67383"/>
        <a:ext cx="1802764" cy="1208097"/>
      </dsp:txXfrm>
    </dsp:sp>
    <dsp:sp modelId="{A198069A-DCF9-DD4D-9B16-1F859D2C878A}">
      <dsp:nvSpPr>
        <dsp:cNvPr id="0" name=""/>
        <dsp:cNvSpPr/>
      </dsp:nvSpPr>
      <dsp:spPr>
        <a:xfrm rot="5400000">
          <a:off x="3116595" y="358536"/>
          <a:ext cx="1071046" cy="34372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37M compilations, 17M failures</a:t>
          </a:r>
        </a:p>
      </dsp:txBody>
      <dsp:txXfrm rot="-5400000">
        <a:off x="1933474" y="1593941"/>
        <a:ext cx="3385004" cy="966478"/>
      </dsp:txXfrm>
    </dsp:sp>
    <dsp:sp modelId="{DCE502E7-6224-E440-802D-493467A216B3}">
      <dsp:nvSpPr>
        <dsp:cNvPr id="0" name=""/>
        <dsp:cNvSpPr/>
      </dsp:nvSpPr>
      <dsp:spPr>
        <a:xfrm>
          <a:off x="0" y="1407776"/>
          <a:ext cx="1933474" cy="13388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SIGCSE 2015</a:t>
          </a:r>
        </a:p>
      </dsp:txBody>
      <dsp:txXfrm>
        <a:off x="65355" y="1473131"/>
        <a:ext cx="1802764" cy="1208097"/>
      </dsp:txXfrm>
    </dsp:sp>
    <dsp:sp modelId="{DB2FA696-9D8E-2347-880A-1F57DBD52550}">
      <dsp:nvSpPr>
        <dsp:cNvPr id="0" name=""/>
        <dsp:cNvSpPr/>
      </dsp:nvSpPr>
      <dsp:spPr>
        <a:xfrm rot="5400000">
          <a:off x="3116595" y="1764284"/>
          <a:ext cx="1071046" cy="34372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C++ developers build 10 times/day and 37% fail.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Java developers build 7 times/day and 30% fail.</a:t>
          </a:r>
        </a:p>
      </dsp:txBody>
      <dsp:txXfrm rot="-5400000">
        <a:off x="1933474" y="2999689"/>
        <a:ext cx="3385004" cy="966478"/>
      </dsp:txXfrm>
    </dsp:sp>
    <dsp:sp modelId="{B2E4B6D3-C890-4D43-8285-80B4ECA7AC20}">
      <dsp:nvSpPr>
        <dsp:cNvPr id="0" name=""/>
        <dsp:cNvSpPr/>
      </dsp:nvSpPr>
      <dsp:spPr>
        <a:xfrm>
          <a:off x="0" y="2813524"/>
          <a:ext cx="1933474" cy="13388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Google Study 2014</a:t>
          </a:r>
        </a:p>
      </dsp:txBody>
      <dsp:txXfrm>
        <a:off x="65355" y="2878879"/>
        <a:ext cx="1802764" cy="12080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710A3-898B-394B-BCBB-537B12C154DB}">
      <dsp:nvSpPr>
        <dsp:cNvPr id="0" name=""/>
        <dsp:cNvSpPr/>
      </dsp:nvSpPr>
      <dsp:spPr>
        <a:xfrm>
          <a:off x="5657" y="0"/>
          <a:ext cx="2287582" cy="3617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Compilation repair examples can help programmers resolve errors.</a:t>
          </a:r>
        </a:p>
      </dsp:txBody>
      <dsp:txXfrm>
        <a:off x="72658" y="67001"/>
        <a:ext cx="2153580" cy="3483843"/>
      </dsp:txXfrm>
    </dsp:sp>
    <dsp:sp modelId="{AF742C60-0ADF-F14D-A1C4-2C96205A7A23}">
      <dsp:nvSpPr>
        <dsp:cNvPr id="0" name=""/>
        <dsp:cNvSpPr/>
      </dsp:nvSpPr>
      <dsp:spPr>
        <a:xfrm>
          <a:off x="2677553" y="0"/>
          <a:ext cx="2287582" cy="3617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How do you obtain compilation repair examples?</a:t>
          </a:r>
        </a:p>
      </dsp:txBody>
      <dsp:txXfrm>
        <a:off x="2744554" y="67001"/>
        <a:ext cx="2153580" cy="3483843"/>
      </dsp:txXfrm>
    </dsp:sp>
    <dsp:sp modelId="{49E4F7F1-7E7E-B24A-A857-7A412ED7F62F}">
      <dsp:nvSpPr>
        <dsp:cNvPr id="0" name=""/>
        <dsp:cNvSpPr/>
      </dsp:nvSpPr>
      <dsp:spPr>
        <a:xfrm>
          <a:off x="5349449" y="0"/>
          <a:ext cx="2287582" cy="3617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How do you present them?</a:t>
          </a:r>
        </a:p>
      </dsp:txBody>
      <dsp:txXfrm>
        <a:off x="5416450" y="67001"/>
        <a:ext cx="2153580" cy="348384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C1B75-8B0E-E341-BBA9-FC4AD1A9E691}">
      <dsp:nvSpPr>
        <dsp:cNvPr id="0" name=""/>
        <dsp:cNvSpPr/>
      </dsp:nvSpPr>
      <dsp:spPr>
        <a:xfrm>
          <a:off x="0" y="4194433"/>
          <a:ext cx="4701778" cy="137670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If we do this over many different </a:t>
          </a:r>
          <a:r>
            <a:rPr lang="en-US" sz="1900" kern="1200" dirty="0" err="1"/>
            <a:t>compilable</a:t>
          </a:r>
          <a:r>
            <a:rPr lang="en-US" sz="1900" kern="1200" dirty="0"/>
            <a:t> programs with random mutations, we can get many repair examples and high coverage of the compiler error space.</a:t>
          </a:r>
        </a:p>
      </dsp:txBody>
      <dsp:txXfrm>
        <a:off x="0" y="4194433"/>
        <a:ext cx="4701778" cy="1376706"/>
      </dsp:txXfrm>
    </dsp:sp>
    <dsp:sp modelId="{05DCB2DA-D63D-8A45-BCDF-02E5AA3EA6B5}">
      <dsp:nvSpPr>
        <dsp:cNvPr id="0" name=""/>
        <dsp:cNvSpPr/>
      </dsp:nvSpPr>
      <dsp:spPr>
        <a:xfrm rot="10800000">
          <a:off x="0" y="2097709"/>
          <a:ext cx="4701778" cy="2117374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It is much easier to break programs than to repair them.</a:t>
          </a:r>
        </a:p>
      </dsp:txBody>
      <dsp:txXfrm rot="10800000">
        <a:off x="0" y="2097709"/>
        <a:ext cx="4701778" cy="1375806"/>
      </dsp:txXfrm>
    </dsp:sp>
    <dsp:sp modelId="{B1E605FD-0FD2-6D44-9274-7D37DD2689B6}">
      <dsp:nvSpPr>
        <dsp:cNvPr id="0" name=""/>
        <dsp:cNvSpPr/>
      </dsp:nvSpPr>
      <dsp:spPr>
        <a:xfrm rot="10800000">
          <a:off x="0" y="984"/>
          <a:ext cx="4701778" cy="2117374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Other Strategies</a:t>
          </a:r>
        </a:p>
      </dsp:txBody>
      <dsp:txXfrm rot="-10800000">
        <a:off x="0" y="984"/>
        <a:ext cx="4701778" cy="743198"/>
      </dsp:txXfrm>
    </dsp:sp>
    <dsp:sp modelId="{3C5498D2-DB93-114D-850B-901496AB613C}">
      <dsp:nvSpPr>
        <dsp:cNvPr id="0" name=""/>
        <dsp:cNvSpPr/>
      </dsp:nvSpPr>
      <dsp:spPr>
        <a:xfrm>
          <a:off x="2295" y="744183"/>
          <a:ext cx="1565728" cy="63309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Collect uncompilable programs, and repair them.</a:t>
          </a:r>
        </a:p>
      </dsp:txBody>
      <dsp:txXfrm>
        <a:off x="2295" y="744183"/>
        <a:ext cx="1565728" cy="633095"/>
      </dsp:txXfrm>
    </dsp:sp>
    <dsp:sp modelId="{F0045508-D697-E24F-965B-36DD54F0986B}">
      <dsp:nvSpPr>
        <dsp:cNvPr id="0" name=""/>
        <dsp:cNvSpPr/>
      </dsp:nvSpPr>
      <dsp:spPr>
        <a:xfrm>
          <a:off x="1568024" y="744183"/>
          <a:ext cx="1565728" cy="63309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Data Mining: sk_p, Prophet, DeepFix, Genesis, TRACER.</a:t>
          </a:r>
        </a:p>
      </dsp:txBody>
      <dsp:txXfrm>
        <a:off x="1568024" y="744183"/>
        <a:ext cx="1565728" cy="633095"/>
      </dsp:txXfrm>
    </dsp:sp>
    <dsp:sp modelId="{B35084CE-98B1-DF44-B32F-162A3714ADE7}">
      <dsp:nvSpPr>
        <dsp:cNvPr id="0" name=""/>
        <dsp:cNvSpPr/>
      </dsp:nvSpPr>
      <dsp:spPr>
        <a:xfrm>
          <a:off x="3133753" y="744183"/>
          <a:ext cx="1565728" cy="63309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Crowd-sourcing: HelpMeOut, NoFAQ.</a:t>
          </a:r>
        </a:p>
      </dsp:txBody>
      <dsp:txXfrm>
        <a:off x="3133753" y="744183"/>
        <a:ext cx="1565728" cy="63309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ADE7F-C553-6F4B-B3B4-382C4F29DC79}">
      <dsp:nvSpPr>
        <dsp:cNvPr id="0" name=""/>
        <dsp:cNvSpPr/>
      </dsp:nvSpPr>
      <dsp:spPr>
        <a:xfrm>
          <a:off x="0" y="2720"/>
          <a:ext cx="470177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7B65BC-E82A-DF4B-BB8A-F0DFF795A34C}">
      <dsp:nvSpPr>
        <dsp:cNvPr id="0" name=""/>
        <dsp:cNvSpPr/>
      </dsp:nvSpPr>
      <dsp:spPr>
        <a:xfrm>
          <a:off x="0" y="2720"/>
          <a:ext cx="4701779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RQ1: What proportion of compiler errors are covered by the repair examples?</a:t>
          </a:r>
        </a:p>
      </dsp:txBody>
      <dsp:txXfrm>
        <a:off x="0" y="2720"/>
        <a:ext cx="4701779" cy="1855561"/>
      </dsp:txXfrm>
    </dsp:sp>
    <dsp:sp modelId="{6BECB2E3-4899-EA49-ABDC-026B005F1AE5}">
      <dsp:nvSpPr>
        <dsp:cNvPr id="0" name=""/>
        <dsp:cNvSpPr/>
      </dsp:nvSpPr>
      <dsp:spPr>
        <a:xfrm>
          <a:off x="0" y="1858281"/>
          <a:ext cx="470177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E3815C-B56F-4042-BEFE-7062B7ECB73D}">
      <dsp:nvSpPr>
        <dsp:cNvPr id="0" name=""/>
        <dsp:cNvSpPr/>
      </dsp:nvSpPr>
      <dsp:spPr>
        <a:xfrm>
          <a:off x="0" y="1858281"/>
          <a:ext cx="4701779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RQ2: Do we generate a diverse collection of repair examples for each compiler error?</a:t>
          </a:r>
        </a:p>
      </dsp:txBody>
      <dsp:txXfrm>
        <a:off x="0" y="1858281"/>
        <a:ext cx="4701779" cy="1855561"/>
      </dsp:txXfrm>
    </dsp:sp>
    <dsp:sp modelId="{BFBBA150-8DB6-C243-95C1-2575E5494AA7}">
      <dsp:nvSpPr>
        <dsp:cNvPr id="0" name=""/>
        <dsp:cNvSpPr/>
      </dsp:nvSpPr>
      <dsp:spPr>
        <a:xfrm>
          <a:off x="0" y="3713843"/>
          <a:ext cx="470177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817478-8444-0246-807E-FE32DAC597B4}">
      <dsp:nvSpPr>
        <dsp:cNvPr id="0" name=""/>
        <dsp:cNvSpPr/>
      </dsp:nvSpPr>
      <dsp:spPr>
        <a:xfrm>
          <a:off x="0" y="3713843"/>
          <a:ext cx="4701779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RQ3: Are the generated compiler repair examples simple?</a:t>
          </a:r>
        </a:p>
      </dsp:txBody>
      <dsp:txXfrm>
        <a:off x="0" y="3713843"/>
        <a:ext cx="4701779" cy="185556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67541-75C3-A540-A023-8E5894C13BF0}">
      <dsp:nvSpPr>
        <dsp:cNvPr id="0" name=""/>
        <dsp:cNvSpPr/>
      </dsp:nvSpPr>
      <dsp:spPr>
        <a:xfrm>
          <a:off x="0" y="494099"/>
          <a:ext cx="4567238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clang++-3.9.</a:t>
          </a:r>
        </a:p>
      </dsp:txBody>
      <dsp:txXfrm>
        <a:off x="0" y="494099"/>
        <a:ext cx="4567238" cy="637875"/>
      </dsp:txXfrm>
    </dsp:sp>
    <dsp:sp modelId="{5BD05B99-5328-D64D-B590-95F75DFF1601}">
      <dsp:nvSpPr>
        <dsp:cNvPr id="0" name=""/>
        <dsp:cNvSpPr/>
      </dsp:nvSpPr>
      <dsp:spPr>
        <a:xfrm>
          <a:off x="228361" y="272699"/>
          <a:ext cx="3197066" cy="442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 mainstream C++ compiler</a:t>
          </a:r>
        </a:p>
      </dsp:txBody>
      <dsp:txXfrm>
        <a:off x="249977" y="294315"/>
        <a:ext cx="3153834" cy="399568"/>
      </dsp:txXfrm>
    </dsp:sp>
    <dsp:sp modelId="{672CB58B-8C3C-E54F-B201-D80AAD2DE9D9}">
      <dsp:nvSpPr>
        <dsp:cNvPr id="0" name=""/>
        <dsp:cNvSpPr/>
      </dsp:nvSpPr>
      <dsp:spPr>
        <a:xfrm>
          <a:off x="0" y="1434374"/>
          <a:ext cx="4567238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GNU GCC test suite.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25,240 compilable programs for C and C++</a:t>
          </a:r>
        </a:p>
      </dsp:txBody>
      <dsp:txXfrm>
        <a:off x="0" y="1434374"/>
        <a:ext cx="4567238" cy="874125"/>
      </dsp:txXfrm>
    </dsp:sp>
    <dsp:sp modelId="{E7A05BD6-0B64-324C-8573-40613CDEB97A}">
      <dsp:nvSpPr>
        <dsp:cNvPr id="0" name=""/>
        <dsp:cNvSpPr/>
      </dsp:nvSpPr>
      <dsp:spPr>
        <a:xfrm>
          <a:off x="228361" y="1212974"/>
          <a:ext cx="3197066" cy="44280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Compilable Programs</a:t>
          </a:r>
        </a:p>
      </dsp:txBody>
      <dsp:txXfrm>
        <a:off x="249977" y="1234590"/>
        <a:ext cx="3153834" cy="399568"/>
      </dsp:txXfrm>
    </dsp:sp>
    <dsp:sp modelId="{7A26012B-39B0-8048-B36D-F41A8332D60F}">
      <dsp:nvSpPr>
        <dsp:cNvPr id="0" name=""/>
        <dsp:cNvSpPr/>
      </dsp:nvSpPr>
      <dsp:spPr>
        <a:xfrm>
          <a:off x="0" y="2610899"/>
          <a:ext cx="4567238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10 days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Exit on first fatal error</a:t>
          </a:r>
        </a:p>
      </dsp:txBody>
      <dsp:txXfrm>
        <a:off x="0" y="2610899"/>
        <a:ext cx="4567238" cy="874125"/>
      </dsp:txXfrm>
    </dsp:sp>
    <dsp:sp modelId="{3A05DC10-050A-9E4F-B672-E40C6B8BB133}">
      <dsp:nvSpPr>
        <dsp:cNvPr id="0" name=""/>
        <dsp:cNvSpPr/>
      </dsp:nvSpPr>
      <dsp:spPr>
        <a:xfrm>
          <a:off x="228361" y="2389500"/>
          <a:ext cx="3197066" cy="44280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Fuzz-and-Reduce</a:t>
          </a:r>
        </a:p>
      </dsp:txBody>
      <dsp:txXfrm>
        <a:off x="249977" y="2411116"/>
        <a:ext cx="3153834" cy="399568"/>
      </dsp:txXfrm>
    </dsp:sp>
    <dsp:sp modelId="{C4C72C6D-9DE4-D140-9B1C-642717E19601}">
      <dsp:nvSpPr>
        <dsp:cNvPr id="0" name=""/>
        <dsp:cNvSpPr/>
      </dsp:nvSpPr>
      <dsp:spPr>
        <a:xfrm>
          <a:off x="0" y="3787425"/>
          <a:ext cx="4567238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4, 092 distinct diagnostic messages, including errors, warnings, notes, remarks, and other type of messages.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1, 686 kinds of error that could potentially be triggered by compiling C and C++ programs.</a:t>
          </a:r>
        </a:p>
      </dsp:txBody>
      <dsp:txXfrm>
        <a:off x="0" y="3787425"/>
        <a:ext cx="4567238" cy="1512000"/>
      </dsp:txXfrm>
    </dsp:sp>
    <dsp:sp modelId="{358AF2C3-8A27-044A-972B-C43281C64D80}">
      <dsp:nvSpPr>
        <dsp:cNvPr id="0" name=""/>
        <dsp:cNvSpPr/>
      </dsp:nvSpPr>
      <dsp:spPr>
        <a:xfrm>
          <a:off x="228361" y="3566025"/>
          <a:ext cx="3197066" cy="4428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clang’s source code.</a:t>
          </a:r>
        </a:p>
      </dsp:txBody>
      <dsp:txXfrm>
        <a:off x="249977" y="3587641"/>
        <a:ext cx="3153834" cy="3995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1739A-22F6-234E-B042-CEA0335395A3}">
      <dsp:nvSpPr>
        <dsp:cNvPr id="0" name=""/>
        <dsp:cNvSpPr/>
      </dsp:nvSpPr>
      <dsp:spPr>
        <a:xfrm>
          <a:off x="50101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8CEE4-CC96-2644-BD03-8C0D5F9344C8}">
      <dsp:nvSpPr>
        <dsp:cNvPr id="0" name=""/>
        <dsp:cNvSpPr/>
      </dsp:nvSpPr>
      <dsp:spPr>
        <a:xfrm>
          <a:off x="602614" y="528320"/>
          <a:ext cx="1923694" cy="1645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02B48-7E88-324A-98E0-5328A1C0CD1A}">
      <dsp:nvSpPr>
        <dsp:cNvPr id="0" name=""/>
        <dsp:cNvSpPr/>
      </dsp:nvSpPr>
      <dsp:spPr>
        <a:xfrm>
          <a:off x="60261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Language Syntax</a:t>
          </a:r>
        </a:p>
      </dsp:txBody>
      <dsp:txXfrm>
        <a:off x="602614" y="2174240"/>
        <a:ext cx="1923694" cy="1889760"/>
      </dsp:txXfrm>
    </dsp:sp>
    <dsp:sp modelId="{A2B15A1F-91EB-AF4B-8735-B0C810B9501A}">
      <dsp:nvSpPr>
        <dsp:cNvPr id="0" name=""/>
        <dsp:cNvSpPr/>
      </dsp:nvSpPr>
      <dsp:spPr>
        <a:xfrm>
          <a:off x="501014" y="0"/>
          <a:ext cx="2032000" cy="4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Lexical Distinguishability</a:t>
          </a:r>
        </a:p>
      </dsp:txBody>
      <dsp:txXfrm>
        <a:off x="501014" y="0"/>
        <a:ext cx="2032000" cy="406400"/>
      </dsp:txXfrm>
    </dsp:sp>
    <dsp:sp modelId="{86A6C069-2480-2A47-BCB9-06DEF765FA61}">
      <dsp:nvSpPr>
        <dsp:cNvPr id="0" name=""/>
        <dsp:cNvSpPr/>
      </dsp:nvSpPr>
      <dsp:spPr>
        <a:xfrm>
          <a:off x="2927349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6A0D9-F551-634E-B761-C9CAB1F80407}">
      <dsp:nvSpPr>
        <dsp:cNvPr id="0" name=""/>
        <dsp:cNvSpPr/>
      </dsp:nvSpPr>
      <dsp:spPr>
        <a:xfrm>
          <a:off x="3028949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8A02F-00D8-8D47-9F79-29DF7B2478AE}">
      <dsp:nvSpPr>
        <dsp:cNvPr id="0" name=""/>
        <dsp:cNvSpPr/>
      </dsp:nvSpPr>
      <dsp:spPr>
        <a:xfrm>
          <a:off x="3028949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Tools</a:t>
          </a:r>
        </a:p>
      </dsp:txBody>
      <dsp:txXfrm>
        <a:off x="3028949" y="2174240"/>
        <a:ext cx="1923694" cy="1889760"/>
      </dsp:txXfrm>
    </dsp:sp>
    <dsp:sp modelId="{C7B019F3-50AD-B84E-B99C-88A35D068C2A}">
      <dsp:nvSpPr>
        <dsp:cNvPr id="0" name=""/>
        <dsp:cNvSpPr/>
      </dsp:nvSpPr>
      <dsp:spPr>
        <a:xfrm>
          <a:off x="2927349" y="0"/>
          <a:ext cx="2032000" cy="406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Kodethon</a:t>
          </a:r>
          <a:endParaRPr lang="en-US" sz="1500" kern="1200" dirty="0"/>
        </a:p>
      </dsp:txBody>
      <dsp:txXfrm>
        <a:off x="2927349" y="0"/>
        <a:ext cx="2032000" cy="406400"/>
      </dsp:txXfrm>
    </dsp:sp>
    <dsp:sp modelId="{01D938C1-7549-3043-8005-30467AABBEC9}">
      <dsp:nvSpPr>
        <dsp:cNvPr id="0" name=""/>
        <dsp:cNvSpPr/>
      </dsp:nvSpPr>
      <dsp:spPr>
        <a:xfrm>
          <a:off x="535368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4B6FD-571E-F24D-96EE-9D2322C501E8}">
      <dsp:nvSpPr>
        <dsp:cNvPr id="0" name=""/>
        <dsp:cNvSpPr/>
      </dsp:nvSpPr>
      <dsp:spPr>
        <a:xfrm>
          <a:off x="5455284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01F96-B30B-A444-9F81-A2C14D4DD44F}">
      <dsp:nvSpPr>
        <dsp:cNvPr id="0" name=""/>
        <dsp:cNvSpPr/>
      </dsp:nvSpPr>
      <dsp:spPr>
        <a:xfrm>
          <a:off x="545528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Compiler Error Messages</a:t>
          </a:r>
        </a:p>
      </dsp:txBody>
      <dsp:txXfrm>
        <a:off x="5455284" y="2174240"/>
        <a:ext cx="1923694" cy="1889760"/>
      </dsp:txXfrm>
    </dsp:sp>
    <dsp:sp modelId="{1E0D2AD3-2EB1-304A-9513-C7C038608B42}">
      <dsp:nvSpPr>
        <dsp:cNvPr id="0" name=""/>
        <dsp:cNvSpPr/>
      </dsp:nvSpPr>
      <dsp:spPr>
        <a:xfrm>
          <a:off x="5353684" y="0"/>
          <a:ext cx="2032000" cy="406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CompAssist</a:t>
          </a:r>
          <a:endParaRPr lang="en-US" sz="1500" kern="1200" dirty="0"/>
        </a:p>
      </dsp:txBody>
      <dsp:txXfrm>
        <a:off x="5353684" y="0"/>
        <a:ext cx="2032000" cy="4064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1739A-22F6-234E-B042-CEA0335395A3}">
      <dsp:nvSpPr>
        <dsp:cNvPr id="0" name=""/>
        <dsp:cNvSpPr/>
      </dsp:nvSpPr>
      <dsp:spPr>
        <a:xfrm>
          <a:off x="50101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8CEE4-CC96-2644-BD03-8C0D5F9344C8}">
      <dsp:nvSpPr>
        <dsp:cNvPr id="0" name=""/>
        <dsp:cNvSpPr/>
      </dsp:nvSpPr>
      <dsp:spPr>
        <a:xfrm>
          <a:off x="602614" y="528320"/>
          <a:ext cx="1923694" cy="1645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02B48-7E88-324A-98E0-5328A1C0CD1A}">
      <dsp:nvSpPr>
        <dsp:cNvPr id="0" name=""/>
        <dsp:cNvSpPr/>
      </dsp:nvSpPr>
      <dsp:spPr>
        <a:xfrm>
          <a:off x="60261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Language Syntax</a:t>
          </a:r>
        </a:p>
      </dsp:txBody>
      <dsp:txXfrm>
        <a:off x="602614" y="2174240"/>
        <a:ext cx="1923694" cy="1889760"/>
      </dsp:txXfrm>
    </dsp:sp>
    <dsp:sp modelId="{A2B15A1F-91EB-AF4B-8735-B0C810B9501A}">
      <dsp:nvSpPr>
        <dsp:cNvPr id="0" name=""/>
        <dsp:cNvSpPr/>
      </dsp:nvSpPr>
      <dsp:spPr>
        <a:xfrm>
          <a:off x="501014" y="0"/>
          <a:ext cx="2032000" cy="4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Lexical Distinguishability</a:t>
          </a:r>
        </a:p>
      </dsp:txBody>
      <dsp:txXfrm>
        <a:off x="501014" y="0"/>
        <a:ext cx="2032000" cy="406400"/>
      </dsp:txXfrm>
    </dsp:sp>
    <dsp:sp modelId="{86A6C069-2480-2A47-BCB9-06DEF765FA61}">
      <dsp:nvSpPr>
        <dsp:cNvPr id="0" name=""/>
        <dsp:cNvSpPr/>
      </dsp:nvSpPr>
      <dsp:spPr>
        <a:xfrm>
          <a:off x="2927349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6A0D9-F551-634E-B761-C9CAB1F80407}">
      <dsp:nvSpPr>
        <dsp:cNvPr id="0" name=""/>
        <dsp:cNvSpPr/>
      </dsp:nvSpPr>
      <dsp:spPr>
        <a:xfrm>
          <a:off x="3028949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8A02F-00D8-8D47-9F79-29DF7B2478AE}">
      <dsp:nvSpPr>
        <dsp:cNvPr id="0" name=""/>
        <dsp:cNvSpPr/>
      </dsp:nvSpPr>
      <dsp:spPr>
        <a:xfrm>
          <a:off x="3028949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Tools</a:t>
          </a:r>
        </a:p>
      </dsp:txBody>
      <dsp:txXfrm>
        <a:off x="3028949" y="2174240"/>
        <a:ext cx="1923694" cy="1889760"/>
      </dsp:txXfrm>
    </dsp:sp>
    <dsp:sp modelId="{C7B019F3-50AD-B84E-B99C-88A35D068C2A}">
      <dsp:nvSpPr>
        <dsp:cNvPr id="0" name=""/>
        <dsp:cNvSpPr/>
      </dsp:nvSpPr>
      <dsp:spPr>
        <a:xfrm>
          <a:off x="2927349" y="0"/>
          <a:ext cx="2032000" cy="406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Kodethon</a:t>
          </a:r>
          <a:endParaRPr lang="en-US" sz="1500" kern="1200" dirty="0"/>
        </a:p>
      </dsp:txBody>
      <dsp:txXfrm>
        <a:off x="2927349" y="0"/>
        <a:ext cx="2032000" cy="406400"/>
      </dsp:txXfrm>
    </dsp:sp>
    <dsp:sp modelId="{01D938C1-7549-3043-8005-30467AABBEC9}">
      <dsp:nvSpPr>
        <dsp:cNvPr id="0" name=""/>
        <dsp:cNvSpPr/>
      </dsp:nvSpPr>
      <dsp:spPr>
        <a:xfrm>
          <a:off x="535368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4B6FD-571E-F24D-96EE-9D2322C501E8}">
      <dsp:nvSpPr>
        <dsp:cNvPr id="0" name=""/>
        <dsp:cNvSpPr/>
      </dsp:nvSpPr>
      <dsp:spPr>
        <a:xfrm>
          <a:off x="5455284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01F96-B30B-A444-9F81-A2C14D4DD44F}">
      <dsp:nvSpPr>
        <dsp:cNvPr id="0" name=""/>
        <dsp:cNvSpPr/>
      </dsp:nvSpPr>
      <dsp:spPr>
        <a:xfrm>
          <a:off x="545528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Compiler Error Messages</a:t>
          </a:r>
        </a:p>
      </dsp:txBody>
      <dsp:txXfrm>
        <a:off x="5455284" y="2174240"/>
        <a:ext cx="1923694" cy="1889760"/>
      </dsp:txXfrm>
    </dsp:sp>
    <dsp:sp modelId="{1E0D2AD3-2EB1-304A-9513-C7C038608B42}">
      <dsp:nvSpPr>
        <dsp:cNvPr id="0" name=""/>
        <dsp:cNvSpPr/>
      </dsp:nvSpPr>
      <dsp:spPr>
        <a:xfrm>
          <a:off x="5353684" y="0"/>
          <a:ext cx="2032000" cy="406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CompAssist</a:t>
          </a:r>
          <a:endParaRPr lang="en-US" sz="1500" kern="1200" dirty="0"/>
        </a:p>
      </dsp:txBody>
      <dsp:txXfrm>
        <a:off x="5353684" y="0"/>
        <a:ext cx="2032000" cy="4064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18E8C-7689-7B44-9CE0-E1D0EC6B75DD}">
      <dsp:nvSpPr>
        <dsp:cNvPr id="0" name=""/>
        <dsp:cNvSpPr/>
      </dsp:nvSpPr>
      <dsp:spPr>
        <a:xfrm>
          <a:off x="0" y="0"/>
          <a:ext cx="4139207" cy="1531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Source code consists of wheat and chaff.  It contains a lot of chaff.</a:t>
          </a:r>
        </a:p>
      </dsp:txBody>
      <dsp:txXfrm>
        <a:off x="44860" y="44860"/>
        <a:ext cx="2486469" cy="1441900"/>
      </dsp:txXfrm>
    </dsp:sp>
    <dsp:sp modelId="{539DF609-D002-8242-98D4-EF37CE12B65C}">
      <dsp:nvSpPr>
        <dsp:cNvPr id="0" name=""/>
        <dsp:cNvSpPr/>
      </dsp:nvSpPr>
      <dsp:spPr>
        <a:xfrm>
          <a:off x="365224" y="1786890"/>
          <a:ext cx="4139207" cy="1531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Challenge: Can we separate the wheat from the chaff in programming language sentences?</a:t>
          </a:r>
        </a:p>
      </dsp:txBody>
      <dsp:txXfrm>
        <a:off x="410084" y="1831750"/>
        <a:ext cx="2688710" cy="1441900"/>
      </dsp:txXfrm>
    </dsp:sp>
    <dsp:sp modelId="{27FF8F44-EC5B-3F49-914D-FC7E9A050AF6}">
      <dsp:nvSpPr>
        <dsp:cNvPr id="0" name=""/>
        <dsp:cNvSpPr/>
      </dsp:nvSpPr>
      <dsp:spPr>
        <a:xfrm>
          <a:off x="730448" y="3573780"/>
          <a:ext cx="4139207" cy="1531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Vision: Programmer writes wheat.  Computer fills in chaff.</a:t>
          </a:r>
        </a:p>
      </dsp:txBody>
      <dsp:txXfrm>
        <a:off x="775308" y="3618640"/>
        <a:ext cx="2688710" cy="1441900"/>
      </dsp:txXfrm>
    </dsp:sp>
    <dsp:sp modelId="{FE6E0D55-8067-0744-B6C3-A2464D71D7FD}">
      <dsp:nvSpPr>
        <dsp:cNvPr id="0" name=""/>
        <dsp:cNvSpPr/>
      </dsp:nvSpPr>
      <dsp:spPr>
        <a:xfrm>
          <a:off x="3143654" y="1161478"/>
          <a:ext cx="995553" cy="995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367653" y="1161478"/>
        <a:ext cx="547555" cy="749154"/>
      </dsp:txXfrm>
    </dsp:sp>
    <dsp:sp modelId="{D1E0F036-7816-0247-A1B0-58B4990ECC37}">
      <dsp:nvSpPr>
        <dsp:cNvPr id="0" name=""/>
        <dsp:cNvSpPr/>
      </dsp:nvSpPr>
      <dsp:spPr>
        <a:xfrm>
          <a:off x="3508878" y="2938157"/>
          <a:ext cx="995553" cy="995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732877" y="2938157"/>
        <a:ext cx="547555" cy="74915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709B5-8E08-7446-8B31-BA81B69765B6}">
      <dsp:nvSpPr>
        <dsp:cNvPr id="0" name=""/>
        <dsp:cNvSpPr/>
      </dsp:nvSpPr>
      <dsp:spPr>
        <a:xfrm>
          <a:off x="0" y="320768"/>
          <a:ext cx="78867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Functions are natural, likely distinct, pieces of code and functionality. </a:t>
          </a:r>
        </a:p>
      </dsp:txBody>
      <dsp:txXfrm>
        <a:off x="0" y="320768"/>
        <a:ext cx="7886700" cy="637875"/>
      </dsp:txXfrm>
    </dsp:sp>
    <dsp:sp modelId="{B9543DA7-F6C9-AA43-9C87-0D71AB2DE407}">
      <dsp:nvSpPr>
        <dsp:cNvPr id="0" name=""/>
        <dsp:cNvSpPr/>
      </dsp:nvSpPr>
      <dsp:spPr>
        <a:xfrm>
          <a:off x="394335" y="99368"/>
          <a:ext cx="5520690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Unit of Code</a:t>
          </a:r>
        </a:p>
      </dsp:txBody>
      <dsp:txXfrm>
        <a:off x="415951" y="120984"/>
        <a:ext cx="5477458" cy="399568"/>
      </dsp:txXfrm>
    </dsp:sp>
    <dsp:sp modelId="{F57547AB-5474-8446-907C-E8A168F43CC7}">
      <dsp:nvSpPr>
        <dsp:cNvPr id="0" name=""/>
        <dsp:cNvSpPr/>
      </dsp:nvSpPr>
      <dsp:spPr>
        <a:xfrm>
          <a:off x="0" y="1261043"/>
          <a:ext cx="78867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 function is a set/multiset of words.</a:t>
          </a:r>
        </a:p>
      </dsp:txBody>
      <dsp:txXfrm>
        <a:off x="0" y="1261043"/>
        <a:ext cx="7886700" cy="637875"/>
      </dsp:txXfrm>
    </dsp:sp>
    <dsp:sp modelId="{983CD4A8-59DD-CD4F-A819-4E9B014C4657}">
      <dsp:nvSpPr>
        <dsp:cNvPr id="0" name=""/>
        <dsp:cNvSpPr/>
      </dsp:nvSpPr>
      <dsp:spPr>
        <a:xfrm>
          <a:off x="394335" y="1039644"/>
          <a:ext cx="5520690" cy="4428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Bag-of-Words</a:t>
          </a:r>
        </a:p>
      </dsp:txBody>
      <dsp:txXfrm>
        <a:off x="415951" y="1061260"/>
        <a:ext cx="5477458" cy="399568"/>
      </dsp:txXfrm>
    </dsp:sp>
    <dsp:sp modelId="{4E994971-79C7-DA43-BFA7-C2CF0D157312}">
      <dsp:nvSpPr>
        <dsp:cNvPr id="0" name=""/>
        <dsp:cNvSpPr/>
      </dsp:nvSpPr>
      <dsp:spPr>
        <a:xfrm>
          <a:off x="0" y="2201319"/>
          <a:ext cx="7886700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”hello” -&gt; STRINGLITERAL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3.14 -&gt; float</a:t>
          </a:r>
        </a:p>
      </dsp:txBody>
      <dsp:txXfrm>
        <a:off x="0" y="2201319"/>
        <a:ext cx="7886700" cy="874125"/>
      </dsp:txXfrm>
    </dsp:sp>
    <dsp:sp modelId="{65BD7A10-2FDD-F041-BC42-8BADC7162A2E}">
      <dsp:nvSpPr>
        <dsp:cNvPr id="0" name=""/>
        <dsp:cNvSpPr/>
      </dsp:nvSpPr>
      <dsp:spPr>
        <a:xfrm>
          <a:off x="394335" y="1979919"/>
          <a:ext cx="5520690" cy="4428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 </a:t>
          </a:r>
          <a:r>
            <a:rPr lang="en-US" sz="1500" b="1" kern="1200"/>
            <a:t>word</a:t>
          </a:r>
          <a:r>
            <a:rPr lang="en-US" sz="1500" kern="1200"/>
            <a:t> is a lexeme or some abstraction.</a:t>
          </a:r>
        </a:p>
      </dsp:txBody>
      <dsp:txXfrm>
        <a:off x="415951" y="2001535"/>
        <a:ext cx="5477458" cy="399568"/>
      </dsp:txXfrm>
    </dsp:sp>
    <dsp:sp modelId="{61BF6EE6-450E-0348-9FB1-38C266A7D058}">
      <dsp:nvSpPr>
        <dsp:cNvPr id="0" name=""/>
        <dsp:cNvSpPr/>
      </dsp:nvSpPr>
      <dsp:spPr>
        <a:xfrm>
          <a:off x="0" y="3377844"/>
          <a:ext cx="7886700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 </a:t>
          </a:r>
          <a:r>
            <a:rPr lang="en-US" sz="1500" b="1" kern="1200" dirty="0"/>
            <a:t>lexicon</a:t>
          </a:r>
          <a:r>
            <a:rPr lang="en-US" sz="1500" kern="1200" dirty="0"/>
            <a:t> is a set of words.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Varying the lexicon allows us to explore programming language-specific information.</a:t>
          </a:r>
        </a:p>
      </dsp:txBody>
      <dsp:txXfrm>
        <a:off x="0" y="3377844"/>
        <a:ext cx="7886700" cy="874125"/>
      </dsp:txXfrm>
    </dsp:sp>
    <dsp:sp modelId="{3AADC20E-90D9-EC46-A5C7-09C6B082EE2B}">
      <dsp:nvSpPr>
        <dsp:cNvPr id="0" name=""/>
        <dsp:cNvSpPr/>
      </dsp:nvSpPr>
      <dsp:spPr>
        <a:xfrm>
          <a:off x="394335" y="3156444"/>
          <a:ext cx="5520690" cy="4428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Lexicon</a:t>
          </a:r>
        </a:p>
      </dsp:txBody>
      <dsp:txXfrm>
        <a:off x="415951" y="3178060"/>
        <a:ext cx="547745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42340-62CF-5741-BAE8-788E01D485B1}">
      <dsp:nvSpPr>
        <dsp:cNvPr id="0" name=""/>
        <dsp:cNvSpPr/>
      </dsp:nvSpPr>
      <dsp:spPr>
        <a:xfrm>
          <a:off x="1471902" y="34230"/>
          <a:ext cx="1643062" cy="16430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Software Engineering</a:t>
          </a:r>
        </a:p>
      </dsp:txBody>
      <dsp:txXfrm>
        <a:off x="1690977" y="321766"/>
        <a:ext cx="1204912" cy="739377"/>
      </dsp:txXfrm>
    </dsp:sp>
    <dsp:sp modelId="{13317243-F6D6-D54F-A5EF-CC9D5700245B}">
      <dsp:nvSpPr>
        <dsp:cNvPr id="0" name=""/>
        <dsp:cNvSpPr/>
      </dsp:nvSpPr>
      <dsp:spPr>
        <a:xfrm>
          <a:off x="2064774" y="1061144"/>
          <a:ext cx="1643062" cy="16430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Programming Languages</a:t>
          </a:r>
        </a:p>
      </dsp:txBody>
      <dsp:txXfrm>
        <a:off x="2567277" y="1485602"/>
        <a:ext cx="985837" cy="903684"/>
      </dsp:txXfrm>
    </dsp:sp>
    <dsp:sp modelId="{09118346-AA83-BF41-8DA9-1A62C960D812}">
      <dsp:nvSpPr>
        <dsp:cNvPr id="0" name=""/>
        <dsp:cNvSpPr/>
      </dsp:nvSpPr>
      <dsp:spPr>
        <a:xfrm>
          <a:off x="879031" y="1061144"/>
          <a:ext cx="1643062" cy="16430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Computer Science Education</a:t>
          </a:r>
        </a:p>
      </dsp:txBody>
      <dsp:txXfrm>
        <a:off x="1033752" y="1485602"/>
        <a:ext cx="985837" cy="9036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AA927-ED32-274D-B748-B86F2EAAD64C}">
      <dsp:nvSpPr>
        <dsp:cNvPr id="0" name=""/>
        <dsp:cNvSpPr/>
      </dsp:nvSpPr>
      <dsp:spPr>
        <a:xfrm>
          <a:off x="0" y="2626263"/>
          <a:ext cx="7886700" cy="172311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 unit of code is </a:t>
          </a:r>
          <a:r>
            <a:rPr lang="en-US" sz="2200" b="1" u="sng" kern="1200"/>
            <a:t>lexically distinguishable</a:t>
          </a:r>
          <a:r>
            <a:rPr lang="en-US" sz="2200" kern="1200"/>
            <a:t> if it has a distinguishing subset</a:t>
          </a:r>
        </a:p>
      </dsp:txBody>
      <dsp:txXfrm>
        <a:off x="0" y="2626263"/>
        <a:ext cx="7886700" cy="1723112"/>
      </dsp:txXfrm>
    </dsp:sp>
    <dsp:sp modelId="{59BC6CDB-2F57-9F42-99BA-0D93C5CC9175}">
      <dsp:nvSpPr>
        <dsp:cNvPr id="0" name=""/>
        <dsp:cNvSpPr/>
      </dsp:nvSpPr>
      <dsp:spPr>
        <a:xfrm rot="10800000">
          <a:off x="0" y="1962"/>
          <a:ext cx="7886700" cy="2650147"/>
        </a:xfrm>
        <a:prstGeom prst="upArrowCallou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Given a set </a:t>
          </a:r>
          <a14:m xmlns:a14="http://schemas.microsoft.com/office/drawing/2010/main">
            <m:oMath xmlns:m="http://schemas.openxmlformats.org/officeDocument/2006/math">
              <m:r>
                <a:rPr lang="en-US" sz="2200" i="1" kern="1200" dirty="0" smtClean="0">
                  <a:latin typeface="Cambria Math" panose="02040503050406030204" pitchFamily="18" charset="0"/>
                </a:rPr>
                <m:t>𝑆</m:t>
              </m:r>
            </m:oMath>
          </a14:m>
          <a:r>
            <a:rPr lang="en-US" sz="2200" kern="1200" dirty="0"/>
            <a:t>, and a finite collection of finite sets </a:t>
          </a:r>
          <a14:m xmlns:a14="http://schemas.microsoft.com/office/drawing/2010/main">
            <m:oMath xmlns:m="http://schemas.openxmlformats.org/officeDocument/2006/math">
              <m:r>
                <a:rPr lang="en-US" sz="2200" i="1" kern="1200" dirty="0" smtClean="0">
                  <a:latin typeface="Cambria Math" panose="02040503050406030204" pitchFamily="18" charset="0"/>
                </a:rPr>
                <m:t>𝐶𝑜𝑙𝑙</m:t>
              </m:r>
            </m:oMath>
          </a14:m>
          <a:r>
            <a:rPr lang="en-US" sz="2200" kern="1200" dirty="0"/>
            <a:t>,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20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200" b="0" i="1" kern="1200" dirty="0" smtClean="0">
                      <a:latin typeface="Cambria Math" panose="02040503050406030204" pitchFamily="18" charset="0"/>
                    </a:rPr>
                    <m:t>𝑆</m:t>
                  </m:r>
                </m:e>
                <m:sup>
                  <m:r>
                    <a:rPr lang="en-US" sz="2200" b="0" i="1" kern="1200" dirty="0" smtClean="0"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200" kern="1200" dirty="0"/>
            <a:t> is a </a:t>
          </a:r>
          <a:r>
            <a:rPr lang="en-US" sz="2200" b="1" u="sng" kern="1200" dirty="0"/>
            <a:t>distinguishing subset</a:t>
          </a:r>
          <a:r>
            <a:rPr lang="en-US" sz="2200" kern="1200" dirty="0"/>
            <a:t> of </a:t>
          </a:r>
          <a14:m xmlns:a14="http://schemas.microsoft.com/office/drawing/2010/main">
            <m:oMath xmlns:m="http://schemas.openxmlformats.org/officeDocument/2006/math">
              <m:r>
                <a:rPr lang="en-US" sz="2200" i="1" kern="1200" dirty="0" smtClean="0">
                  <a:latin typeface="Cambria Math" panose="02040503050406030204" pitchFamily="18" charset="0"/>
                </a:rPr>
                <m:t>𝑆</m:t>
              </m:r>
            </m:oMath>
          </a14:m>
          <a:r>
            <a:rPr lang="en-US" sz="2200" kern="1200" dirty="0"/>
            <a:t>, if and only if:</a:t>
          </a:r>
        </a:p>
      </dsp:txBody>
      <dsp:txXfrm rot="-10800000">
        <a:off x="0" y="1962"/>
        <a:ext cx="7886700" cy="930201"/>
      </dsp:txXfrm>
    </dsp:sp>
    <dsp:sp modelId="{75684808-F455-414C-A440-FB34B383E679}">
      <dsp:nvSpPr>
        <dsp:cNvPr id="0" name=""/>
        <dsp:cNvSpPr/>
      </dsp:nvSpPr>
      <dsp:spPr>
        <a:xfrm>
          <a:off x="0" y="932163"/>
          <a:ext cx="3943349" cy="79239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44450" rIns="24892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3500" b="0" i="0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sSupPr>
                <m:e>
                  <m:r>
                    <m:rPr>
                      <m:sty m:val="p"/>
                    </m:rPr>
                    <a:rPr lang="en-US" sz="3500" b="0" i="0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S</m:t>
                  </m:r>
                </m:e>
                <m:sup>
                  <m:r>
                    <a:rPr lang="en-US" sz="3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∗</m:t>
                  </m:r>
                </m:sup>
              </m:sSup>
              <m:r>
                <a:rPr lang="en-US" sz="3500" b="0" i="0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 </m:t>
              </m:r>
              <m:r>
                <a:rPr lang="en-US" sz="35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⊆</m:t>
              </m:r>
              <m:r>
                <a:rPr lang="en-US" sz="35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𝑆</m:t>
              </m:r>
            </m:oMath>
          </a14:m>
          <a:endParaRPr lang="en-US" sz="3500" kern="1200" dirty="0"/>
        </a:p>
      </dsp:txBody>
      <dsp:txXfrm>
        <a:off x="0" y="932163"/>
        <a:ext cx="3943349" cy="792394"/>
      </dsp:txXfrm>
    </dsp:sp>
    <dsp:sp modelId="{053A678A-6488-D349-AF1F-3AB78074290A}">
      <dsp:nvSpPr>
        <dsp:cNvPr id="0" name=""/>
        <dsp:cNvSpPr/>
      </dsp:nvSpPr>
      <dsp:spPr>
        <a:xfrm>
          <a:off x="3943350" y="932163"/>
          <a:ext cx="3943349" cy="792394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44450" rIns="24892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350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∀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𝐶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∈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𝐶𝑜𝑙𝑙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, </m:t>
                </m:r>
                <m:sSup>
                  <m:sSupPr>
                    <m:ctrlPr>
                      <a:rPr lang="en-US" sz="35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pPr>
                  <m:e>
                    <m:r>
                      <a:rPr lang="en-US" sz="35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e>
                  <m:sup>
                    <m:r>
                      <a:rPr lang="en-US" sz="35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sup>
                </m:sSup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 ⊈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𝐶</m:t>
                </m:r>
              </m:oMath>
            </m:oMathPara>
          </a14:m>
          <a:endParaRPr lang="en-US" sz="3500" kern="1200" dirty="0"/>
        </a:p>
      </dsp:txBody>
      <dsp:txXfrm>
        <a:off x="3943350" y="932163"/>
        <a:ext cx="3943349" cy="7923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63E14-61D1-3A4B-9CF0-D2C9AF31FE75}">
      <dsp:nvSpPr>
        <dsp:cNvPr id="0" name=""/>
        <dsp:cNvSpPr/>
      </dsp:nvSpPr>
      <dsp:spPr>
        <a:xfrm>
          <a:off x="2464" y="1088896"/>
          <a:ext cx="2402978" cy="63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RQ1</a:t>
          </a:r>
        </a:p>
      </dsp:txBody>
      <dsp:txXfrm>
        <a:off x="2464" y="1088896"/>
        <a:ext cx="2402978" cy="633600"/>
      </dsp:txXfrm>
    </dsp:sp>
    <dsp:sp modelId="{B8467EAD-1C83-574A-98E5-532C69EE5B1F}">
      <dsp:nvSpPr>
        <dsp:cNvPr id="0" name=""/>
        <dsp:cNvSpPr/>
      </dsp:nvSpPr>
      <dsp:spPr>
        <a:xfrm>
          <a:off x="2464" y="1722496"/>
          <a:ext cx="2402978" cy="153994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How many units of code are lexically distinguishable?</a:t>
          </a:r>
        </a:p>
      </dsp:txBody>
      <dsp:txXfrm>
        <a:off x="2464" y="1722496"/>
        <a:ext cx="2402978" cy="1539945"/>
      </dsp:txXfrm>
    </dsp:sp>
    <dsp:sp modelId="{EA7864B4-631D-954B-8036-22D4F253D11E}">
      <dsp:nvSpPr>
        <dsp:cNvPr id="0" name=""/>
        <dsp:cNvSpPr/>
      </dsp:nvSpPr>
      <dsp:spPr>
        <a:xfrm>
          <a:off x="2741860" y="1088896"/>
          <a:ext cx="2402978" cy="633600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RQ2</a:t>
          </a:r>
        </a:p>
      </dsp:txBody>
      <dsp:txXfrm>
        <a:off x="2741860" y="1088896"/>
        <a:ext cx="2402978" cy="633600"/>
      </dsp:txXfrm>
    </dsp:sp>
    <dsp:sp modelId="{8B13957A-5252-D346-9A8C-AD680A0F21AA}">
      <dsp:nvSpPr>
        <dsp:cNvPr id="0" name=""/>
        <dsp:cNvSpPr/>
      </dsp:nvSpPr>
      <dsp:spPr>
        <a:xfrm>
          <a:off x="2741860" y="1722496"/>
          <a:ext cx="2402978" cy="1539945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How much of code is needed to distinguish?</a:t>
          </a:r>
        </a:p>
      </dsp:txBody>
      <dsp:txXfrm>
        <a:off x="2741860" y="1722496"/>
        <a:ext cx="2402978" cy="1539945"/>
      </dsp:txXfrm>
    </dsp:sp>
    <dsp:sp modelId="{E5533C5B-ECD6-FC4F-94FD-5AB032B7134A}">
      <dsp:nvSpPr>
        <dsp:cNvPr id="0" name=""/>
        <dsp:cNvSpPr/>
      </dsp:nvSpPr>
      <dsp:spPr>
        <a:xfrm>
          <a:off x="5481256" y="1088896"/>
          <a:ext cx="2402978" cy="633600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RQ3</a:t>
          </a:r>
        </a:p>
      </dsp:txBody>
      <dsp:txXfrm>
        <a:off x="5481256" y="1088896"/>
        <a:ext cx="2402978" cy="633600"/>
      </dsp:txXfrm>
    </dsp:sp>
    <dsp:sp modelId="{57A43AFC-A1A3-9C43-A0D7-8347F113A7AC}">
      <dsp:nvSpPr>
        <dsp:cNvPr id="0" name=""/>
        <dsp:cNvSpPr/>
      </dsp:nvSpPr>
      <dsp:spPr>
        <a:xfrm>
          <a:off x="5481256" y="1722496"/>
          <a:ext cx="2402978" cy="153994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What is a natural, minimal lexicon?</a:t>
          </a:r>
        </a:p>
      </dsp:txBody>
      <dsp:txXfrm>
        <a:off x="5481256" y="1722496"/>
        <a:ext cx="2402978" cy="153994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E0FB0-DE40-494E-AFA3-6E268CE892A0}">
      <dsp:nvSpPr>
        <dsp:cNvPr id="0" name=""/>
        <dsp:cNvSpPr/>
      </dsp:nvSpPr>
      <dsp:spPr>
        <a:xfrm>
          <a:off x="591502" y="0"/>
          <a:ext cx="6703695" cy="43513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4B33C-D2E9-4347-B2D8-20ED740D7B03}">
      <dsp:nvSpPr>
        <dsp:cNvPr id="0" name=""/>
        <dsp:cNvSpPr/>
      </dsp:nvSpPr>
      <dsp:spPr>
        <a:xfrm>
          <a:off x="3947" y="1305401"/>
          <a:ext cx="1898507" cy="1740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 MINSET is our proposal of a formal definition of key ideas (“wheat”).</a:t>
          </a:r>
        </a:p>
      </dsp:txBody>
      <dsp:txXfrm>
        <a:off x="88913" y="1390367"/>
        <a:ext cx="1728575" cy="1570603"/>
      </dsp:txXfrm>
    </dsp:sp>
    <dsp:sp modelId="{743545FC-1AC4-BE42-B804-87AD7F58AE17}">
      <dsp:nvSpPr>
        <dsp:cNvPr id="0" name=""/>
        <dsp:cNvSpPr/>
      </dsp:nvSpPr>
      <dsp:spPr>
        <a:xfrm>
          <a:off x="1997379" y="1305401"/>
          <a:ext cx="1898507" cy="1740535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Investigate to natural language corpora.</a:t>
          </a:r>
        </a:p>
      </dsp:txBody>
      <dsp:txXfrm>
        <a:off x="2082345" y="1390367"/>
        <a:ext cx="1728575" cy="1570603"/>
      </dsp:txXfrm>
    </dsp:sp>
    <dsp:sp modelId="{FDFAFBC7-94B1-E54F-A89E-51EEB06F3840}">
      <dsp:nvSpPr>
        <dsp:cNvPr id="0" name=""/>
        <dsp:cNvSpPr/>
      </dsp:nvSpPr>
      <dsp:spPr>
        <a:xfrm>
          <a:off x="3990812" y="1305401"/>
          <a:ext cx="1898507" cy="1740535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Experiment over other programming languages.</a:t>
          </a:r>
        </a:p>
      </dsp:txBody>
      <dsp:txXfrm>
        <a:off x="4075778" y="1390367"/>
        <a:ext cx="1728575" cy="1570603"/>
      </dsp:txXfrm>
    </dsp:sp>
    <dsp:sp modelId="{4ABE1B33-D6C8-DE46-8D4A-6A968274B606}">
      <dsp:nvSpPr>
        <dsp:cNvPr id="0" name=""/>
        <dsp:cNvSpPr/>
      </dsp:nvSpPr>
      <dsp:spPr>
        <a:xfrm>
          <a:off x="5984245" y="1305401"/>
          <a:ext cx="1898507" cy="174053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Experiment over web documents retrieved by Google.</a:t>
          </a:r>
        </a:p>
      </dsp:txBody>
      <dsp:txXfrm>
        <a:off x="6069211" y="1390367"/>
        <a:ext cx="1728575" cy="157060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25625-0572-1E47-8856-174EF66A8C3B}">
      <dsp:nvSpPr>
        <dsp:cNvPr id="0" name=""/>
        <dsp:cNvSpPr/>
      </dsp:nvSpPr>
      <dsp:spPr>
        <a:xfrm>
          <a:off x="-4530411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B74CB-17DE-794F-87DF-84280FC6E831}">
      <dsp:nvSpPr>
        <dsp:cNvPr id="0" name=""/>
        <dsp:cNvSpPr/>
      </dsp:nvSpPr>
      <dsp:spPr>
        <a:xfrm>
          <a:off x="448462" y="253918"/>
          <a:ext cx="5656275" cy="508162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Economics Major</a:t>
          </a:r>
        </a:p>
      </dsp:txBody>
      <dsp:txXfrm>
        <a:off x="448462" y="253918"/>
        <a:ext cx="5656275" cy="508162"/>
      </dsp:txXfrm>
    </dsp:sp>
    <dsp:sp modelId="{FFCA6152-BAC9-D74A-8C7D-20779C29775F}">
      <dsp:nvSpPr>
        <dsp:cNvPr id="0" name=""/>
        <dsp:cNvSpPr/>
      </dsp:nvSpPr>
      <dsp:spPr>
        <a:xfrm>
          <a:off x="-8737" y="190398"/>
          <a:ext cx="914400" cy="635203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4ADDB-5E15-4E4D-BB33-EE4558F2F018}">
      <dsp:nvSpPr>
        <dsp:cNvPr id="0" name=""/>
        <dsp:cNvSpPr/>
      </dsp:nvSpPr>
      <dsp:spPr>
        <a:xfrm>
          <a:off x="812596" y="1015918"/>
          <a:ext cx="529214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Operations Manager in Mexico</a:t>
          </a:r>
        </a:p>
      </dsp:txBody>
      <dsp:txXfrm>
        <a:off x="812596" y="1015918"/>
        <a:ext cx="5292140" cy="508162"/>
      </dsp:txXfrm>
    </dsp:sp>
    <dsp:sp modelId="{5A2834BD-27D9-6F4E-8ACD-24EEDED3DEBF}">
      <dsp:nvSpPr>
        <dsp:cNvPr id="0" name=""/>
        <dsp:cNvSpPr/>
      </dsp:nvSpPr>
      <dsp:spPr>
        <a:xfrm>
          <a:off x="355396" y="952398"/>
          <a:ext cx="914400" cy="63520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286F6-1A93-6345-97B0-3A4EC4506FFF}">
      <dsp:nvSpPr>
        <dsp:cNvPr id="0" name=""/>
        <dsp:cNvSpPr/>
      </dsp:nvSpPr>
      <dsp:spPr>
        <a:xfrm>
          <a:off x="924356" y="1777918"/>
          <a:ext cx="518038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B.A in Economics</a:t>
          </a:r>
        </a:p>
      </dsp:txBody>
      <dsp:txXfrm>
        <a:off x="924356" y="1777918"/>
        <a:ext cx="5180380" cy="508162"/>
      </dsp:txXfrm>
    </dsp:sp>
    <dsp:sp modelId="{A4947012-CD19-5144-8560-A8184E6E9A1D}">
      <dsp:nvSpPr>
        <dsp:cNvPr id="0" name=""/>
        <dsp:cNvSpPr/>
      </dsp:nvSpPr>
      <dsp:spPr>
        <a:xfrm>
          <a:off x="467156" y="1714398"/>
          <a:ext cx="914400" cy="63520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1C192-0C29-EE4E-8DF5-883BA8F1CD0D}">
      <dsp:nvSpPr>
        <dsp:cNvPr id="0" name=""/>
        <dsp:cNvSpPr/>
      </dsp:nvSpPr>
      <dsp:spPr>
        <a:xfrm>
          <a:off x="812596" y="2539918"/>
          <a:ext cx="529214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Software Engineer</a:t>
          </a:r>
        </a:p>
      </dsp:txBody>
      <dsp:txXfrm>
        <a:off x="812596" y="2539918"/>
        <a:ext cx="5292140" cy="508162"/>
      </dsp:txXfrm>
    </dsp:sp>
    <dsp:sp modelId="{35D7481D-5451-2A4B-B9B6-8117039CB6B9}">
      <dsp:nvSpPr>
        <dsp:cNvPr id="0" name=""/>
        <dsp:cNvSpPr/>
      </dsp:nvSpPr>
      <dsp:spPr>
        <a:xfrm>
          <a:off x="355396" y="2476398"/>
          <a:ext cx="914400" cy="63520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A8546-7DD2-B045-9F9C-B4FF015FE2D6}">
      <dsp:nvSpPr>
        <dsp:cNvPr id="0" name=""/>
        <dsp:cNvSpPr/>
      </dsp:nvSpPr>
      <dsp:spPr>
        <a:xfrm>
          <a:off x="448462" y="3301918"/>
          <a:ext cx="5656275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Ph.D. in CS</a:t>
          </a:r>
        </a:p>
      </dsp:txBody>
      <dsp:txXfrm>
        <a:off x="448462" y="3301918"/>
        <a:ext cx="5656275" cy="508162"/>
      </dsp:txXfrm>
    </dsp:sp>
    <dsp:sp modelId="{FD8974BE-3BBC-8745-BB4F-E3AEF84CC33A}">
      <dsp:nvSpPr>
        <dsp:cNvPr id="0" name=""/>
        <dsp:cNvSpPr/>
      </dsp:nvSpPr>
      <dsp:spPr>
        <a:xfrm>
          <a:off x="-8737" y="3238398"/>
          <a:ext cx="914400" cy="63520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41A87-D21F-A14B-9893-5B56A0008561}">
      <dsp:nvSpPr>
        <dsp:cNvPr id="0" name=""/>
        <dsp:cNvSpPr/>
      </dsp:nvSpPr>
      <dsp:spPr>
        <a:xfrm>
          <a:off x="1918617" y="1191943"/>
          <a:ext cx="1967536" cy="196745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AD740-B285-474D-A431-22CBB24740EA}">
      <dsp:nvSpPr>
        <dsp:cNvPr id="0" name=""/>
        <dsp:cNvSpPr/>
      </dsp:nvSpPr>
      <dsp:spPr>
        <a:xfrm>
          <a:off x="45" y="1260801"/>
          <a:ext cx="2419879" cy="18296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F1AA5-E5DD-5446-9B77-1CD90330FB36}">
      <dsp:nvSpPr>
        <dsp:cNvPr id="0" name=""/>
        <dsp:cNvSpPr/>
      </dsp:nvSpPr>
      <dsp:spPr>
        <a:xfrm>
          <a:off x="2135073" y="1408353"/>
          <a:ext cx="1534624" cy="15345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Coffee Flavor Wheel</a:t>
          </a:r>
        </a:p>
      </dsp:txBody>
      <dsp:txXfrm>
        <a:off x="2359813" y="1633084"/>
        <a:ext cx="1085144" cy="108509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41A87-D21F-A14B-9893-5B56A0008561}">
      <dsp:nvSpPr>
        <dsp:cNvPr id="0" name=""/>
        <dsp:cNvSpPr/>
      </dsp:nvSpPr>
      <dsp:spPr>
        <a:xfrm>
          <a:off x="1284439" y="530982"/>
          <a:ext cx="1317320" cy="131729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AD740-B285-474D-A431-22CBB24740EA}">
      <dsp:nvSpPr>
        <dsp:cNvPr id="0" name=""/>
        <dsp:cNvSpPr/>
      </dsp:nvSpPr>
      <dsp:spPr>
        <a:xfrm>
          <a:off x="148" y="577086"/>
          <a:ext cx="1620032" cy="12250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F1AA5-E5DD-5446-9B77-1CD90330FB36}">
      <dsp:nvSpPr>
        <dsp:cNvPr id="0" name=""/>
        <dsp:cNvSpPr/>
      </dsp:nvSpPr>
      <dsp:spPr>
        <a:xfrm>
          <a:off x="1429383" y="675923"/>
          <a:ext cx="1027432" cy="10274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Coffee Flavor Wheel</a:t>
          </a:r>
        </a:p>
      </dsp:txBody>
      <dsp:txXfrm>
        <a:off x="1579847" y="826384"/>
        <a:ext cx="726504" cy="726493"/>
      </dsp:txXfrm>
    </dsp:sp>
    <dsp:sp modelId="{865BFD41-24BB-EF44-BD7B-A836B345F4EF}">
      <dsp:nvSpPr>
        <dsp:cNvPr id="0" name=""/>
        <dsp:cNvSpPr/>
      </dsp:nvSpPr>
      <dsp:spPr>
        <a:xfrm>
          <a:off x="1812145" y="2044714"/>
          <a:ext cx="261909" cy="26190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A0762-81AE-B343-B7E0-9F4D634A9026}">
      <dsp:nvSpPr>
        <dsp:cNvPr id="0" name=""/>
        <dsp:cNvSpPr/>
      </dsp:nvSpPr>
      <dsp:spPr>
        <a:xfrm>
          <a:off x="1284439" y="2503056"/>
          <a:ext cx="1317320" cy="131729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A7028-0E10-174E-AC75-7BFFE7A4F477}">
      <dsp:nvSpPr>
        <dsp:cNvPr id="0" name=""/>
        <dsp:cNvSpPr/>
      </dsp:nvSpPr>
      <dsp:spPr>
        <a:xfrm>
          <a:off x="2266018" y="2549160"/>
          <a:ext cx="1620032" cy="122506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7D0EF-D023-4840-905D-D29336D0308E}">
      <dsp:nvSpPr>
        <dsp:cNvPr id="0" name=""/>
        <dsp:cNvSpPr/>
      </dsp:nvSpPr>
      <dsp:spPr>
        <a:xfrm>
          <a:off x="1429383" y="2647998"/>
          <a:ext cx="1027432" cy="10274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Cow Grooming Tracker</a:t>
          </a:r>
        </a:p>
      </dsp:txBody>
      <dsp:txXfrm>
        <a:off x="1579847" y="2798459"/>
        <a:ext cx="726504" cy="72649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41A87-D21F-A14B-9893-5B56A0008561}">
      <dsp:nvSpPr>
        <dsp:cNvPr id="0" name=""/>
        <dsp:cNvSpPr/>
      </dsp:nvSpPr>
      <dsp:spPr>
        <a:xfrm>
          <a:off x="1399173" y="3200"/>
          <a:ext cx="1087852" cy="108783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AD740-B285-474D-A431-22CBB24740EA}">
      <dsp:nvSpPr>
        <dsp:cNvPr id="0" name=""/>
        <dsp:cNvSpPr/>
      </dsp:nvSpPr>
      <dsp:spPr>
        <a:xfrm>
          <a:off x="338598" y="41273"/>
          <a:ext cx="1337833" cy="10116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F1AA5-E5DD-5446-9B77-1CD90330FB36}">
      <dsp:nvSpPr>
        <dsp:cNvPr id="0" name=""/>
        <dsp:cNvSpPr/>
      </dsp:nvSpPr>
      <dsp:spPr>
        <a:xfrm>
          <a:off x="1518869" y="122894"/>
          <a:ext cx="848460" cy="8484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Coffee Flavor Wheel</a:t>
          </a:r>
        </a:p>
      </dsp:txBody>
      <dsp:txXfrm>
        <a:off x="1643123" y="247146"/>
        <a:ext cx="599952" cy="599942"/>
      </dsp:txXfrm>
    </dsp:sp>
    <dsp:sp modelId="{865BFD41-24BB-EF44-BD7B-A836B345F4EF}">
      <dsp:nvSpPr>
        <dsp:cNvPr id="0" name=""/>
        <dsp:cNvSpPr/>
      </dsp:nvSpPr>
      <dsp:spPr>
        <a:xfrm>
          <a:off x="1834956" y="1253249"/>
          <a:ext cx="216286" cy="216286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A0762-81AE-B343-B7E0-9F4D634A9026}">
      <dsp:nvSpPr>
        <dsp:cNvPr id="0" name=""/>
        <dsp:cNvSpPr/>
      </dsp:nvSpPr>
      <dsp:spPr>
        <a:xfrm>
          <a:off x="1399173" y="1631751"/>
          <a:ext cx="1087852" cy="108783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A7028-0E10-174E-AC75-7BFFE7A4F477}">
      <dsp:nvSpPr>
        <dsp:cNvPr id="0" name=""/>
        <dsp:cNvSpPr/>
      </dsp:nvSpPr>
      <dsp:spPr>
        <a:xfrm>
          <a:off x="2209768" y="1669825"/>
          <a:ext cx="1337833" cy="101166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7D0EF-D023-4840-905D-D29336D0308E}">
      <dsp:nvSpPr>
        <dsp:cNvPr id="0" name=""/>
        <dsp:cNvSpPr/>
      </dsp:nvSpPr>
      <dsp:spPr>
        <a:xfrm>
          <a:off x="1518869" y="1751445"/>
          <a:ext cx="848460" cy="8484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Cow Grooming Tracker</a:t>
          </a:r>
        </a:p>
      </dsp:txBody>
      <dsp:txXfrm>
        <a:off x="1643123" y="1875697"/>
        <a:ext cx="599952" cy="599942"/>
      </dsp:txXfrm>
    </dsp:sp>
    <dsp:sp modelId="{F92E54BE-B16F-EC45-8ABF-14DE16192294}">
      <dsp:nvSpPr>
        <dsp:cNvPr id="0" name=""/>
        <dsp:cNvSpPr/>
      </dsp:nvSpPr>
      <dsp:spPr>
        <a:xfrm>
          <a:off x="1834956" y="2881801"/>
          <a:ext cx="216286" cy="216286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322FB-FACB-5E43-9B36-5ECF6216731D}">
      <dsp:nvSpPr>
        <dsp:cNvPr id="0" name=""/>
        <dsp:cNvSpPr/>
      </dsp:nvSpPr>
      <dsp:spPr>
        <a:xfrm>
          <a:off x="1399173" y="3260303"/>
          <a:ext cx="1087852" cy="108783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FFA95-B744-E745-968B-2172702176F0}">
      <dsp:nvSpPr>
        <dsp:cNvPr id="0" name=""/>
        <dsp:cNvSpPr/>
      </dsp:nvSpPr>
      <dsp:spPr>
        <a:xfrm>
          <a:off x="338598" y="3298376"/>
          <a:ext cx="1337833" cy="10116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82568-AD77-F742-A70A-B84D6C71CC09}">
      <dsp:nvSpPr>
        <dsp:cNvPr id="0" name=""/>
        <dsp:cNvSpPr/>
      </dsp:nvSpPr>
      <dsp:spPr>
        <a:xfrm>
          <a:off x="1518869" y="3379997"/>
          <a:ext cx="848460" cy="8484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Exploratory</a:t>
          </a:r>
        </a:p>
      </dsp:txBody>
      <dsp:txXfrm>
        <a:off x="1643123" y="3504249"/>
        <a:ext cx="599952" cy="59994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B6C2A-06E2-7B41-B5D4-CAA65B6B8194}">
      <dsp:nvSpPr>
        <dsp:cNvPr id="0" name=""/>
        <dsp:cNvSpPr/>
      </dsp:nvSpPr>
      <dsp:spPr>
        <a:xfrm>
          <a:off x="0" y="160729"/>
          <a:ext cx="889629" cy="5337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Obfuscation Engines</a:t>
          </a:r>
        </a:p>
      </dsp:txBody>
      <dsp:txXfrm>
        <a:off x="0" y="160729"/>
        <a:ext cx="889629" cy="533777"/>
      </dsp:txXfrm>
    </dsp:sp>
    <dsp:sp modelId="{1743B00D-78E0-5844-818C-8EAFDC35B00F}">
      <dsp:nvSpPr>
        <dsp:cNvPr id="0" name=""/>
        <dsp:cNvSpPr/>
      </dsp:nvSpPr>
      <dsp:spPr>
        <a:xfrm>
          <a:off x="978592" y="160729"/>
          <a:ext cx="889629" cy="5337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Sentiment Analysis</a:t>
          </a:r>
        </a:p>
      </dsp:txBody>
      <dsp:txXfrm>
        <a:off x="978592" y="160729"/>
        <a:ext cx="889629" cy="533777"/>
      </dsp:txXfrm>
    </dsp:sp>
    <dsp:sp modelId="{CF66422F-57CD-8243-BA4E-22F4C4ACA89B}">
      <dsp:nvSpPr>
        <dsp:cNvPr id="0" name=""/>
        <dsp:cNvSpPr/>
      </dsp:nvSpPr>
      <dsp:spPr>
        <a:xfrm>
          <a:off x="1957184" y="160729"/>
          <a:ext cx="889629" cy="5337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Computer Adaptive Testing</a:t>
          </a:r>
        </a:p>
      </dsp:txBody>
      <dsp:txXfrm>
        <a:off x="1957184" y="160729"/>
        <a:ext cx="889629" cy="5337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8CE42-D106-734C-B8CC-4ABF56B008CF}">
      <dsp:nvSpPr>
        <dsp:cNvPr id="0" name=""/>
        <dsp:cNvSpPr/>
      </dsp:nvSpPr>
      <dsp:spPr>
        <a:xfrm>
          <a:off x="0" y="1462087"/>
          <a:ext cx="4629150" cy="194945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56A81-F23F-F146-88D2-1D2B7E76206A}">
      <dsp:nvSpPr>
        <dsp:cNvPr id="0" name=""/>
        <dsp:cNvSpPr/>
      </dsp:nvSpPr>
      <dsp:spPr>
        <a:xfrm>
          <a:off x="2034" y="0"/>
          <a:ext cx="1342634" cy="194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Learner</a:t>
          </a:r>
        </a:p>
      </dsp:txBody>
      <dsp:txXfrm>
        <a:off x="2034" y="0"/>
        <a:ext cx="1342634" cy="1949450"/>
      </dsp:txXfrm>
    </dsp:sp>
    <dsp:sp modelId="{D400E54E-E7A7-DD45-B355-9A4322694D51}">
      <dsp:nvSpPr>
        <dsp:cNvPr id="0" name=""/>
        <dsp:cNvSpPr/>
      </dsp:nvSpPr>
      <dsp:spPr>
        <a:xfrm>
          <a:off x="429670" y="2193131"/>
          <a:ext cx="487362" cy="4873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D7936-9457-D642-AE8F-1E3E29331A15}">
      <dsp:nvSpPr>
        <dsp:cNvPr id="0" name=""/>
        <dsp:cNvSpPr/>
      </dsp:nvSpPr>
      <dsp:spPr>
        <a:xfrm>
          <a:off x="1411800" y="2924174"/>
          <a:ext cx="1342634" cy="194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Junior</a:t>
          </a:r>
        </a:p>
      </dsp:txBody>
      <dsp:txXfrm>
        <a:off x="1411800" y="2924174"/>
        <a:ext cx="1342634" cy="1949450"/>
      </dsp:txXfrm>
    </dsp:sp>
    <dsp:sp modelId="{AD7E5EB8-0790-2B46-9F00-1D7AC13630CE}">
      <dsp:nvSpPr>
        <dsp:cNvPr id="0" name=""/>
        <dsp:cNvSpPr/>
      </dsp:nvSpPr>
      <dsp:spPr>
        <a:xfrm>
          <a:off x="1839436" y="2193131"/>
          <a:ext cx="487362" cy="4873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F7800-ED81-ED48-AF41-16E18E32530D}">
      <dsp:nvSpPr>
        <dsp:cNvPr id="0" name=""/>
        <dsp:cNvSpPr/>
      </dsp:nvSpPr>
      <dsp:spPr>
        <a:xfrm>
          <a:off x="2821566" y="0"/>
          <a:ext cx="1342634" cy="194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Senior</a:t>
          </a:r>
        </a:p>
      </dsp:txBody>
      <dsp:txXfrm>
        <a:off x="2821566" y="0"/>
        <a:ext cx="1342634" cy="1949450"/>
      </dsp:txXfrm>
    </dsp:sp>
    <dsp:sp modelId="{46F5D8C5-4DD1-6D45-8F58-C120C6B39CDE}">
      <dsp:nvSpPr>
        <dsp:cNvPr id="0" name=""/>
        <dsp:cNvSpPr/>
      </dsp:nvSpPr>
      <dsp:spPr>
        <a:xfrm>
          <a:off x="3249202" y="2193131"/>
          <a:ext cx="487362" cy="4873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1739A-22F6-234E-B042-CEA0335395A3}">
      <dsp:nvSpPr>
        <dsp:cNvPr id="0" name=""/>
        <dsp:cNvSpPr/>
      </dsp:nvSpPr>
      <dsp:spPr>
        <a:xfrm>
          <a:off x="50101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8CEE4-CC96-2644-BD03-8C0D5F9344C8}">
      <dsp:nvSpPr>
        <dsp:cNvPr id="0" name=""/>
        <dsp:cNvSpPr/>
      </dsp:nvSpPr>
      <dsp:spPr>
        <a:xfrm>
          <a:off x="602614" y="528320"/>
          <a:ext cx="1923694" cy="1645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02B48-7E88-324A-98E0-5328A1C0CD1A}">
      <dsp:nvSpPr>
        <dsp:cNvPr id="0" name=""/>
        <dsp:cNvSpPr/>
      </dsp:nvSpPr>
      <dsp:spPr>
        <a:xfrm>
          <a:off x="60261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Language Syntax</a:t>
          </a:r>
        </a:p>
      </dsp:txBody>
      <dsp:txXfrm>
        <a:off x="602614" y="2174240"/>
        <a:ext cx="1923694" cy="1889760"/>
      </dsp:txXfrm>
    </dsp:sp>
    <dsp:sp modelId="{A2B15A1F-91EB-AF4B-8735-B0C810B9501A}">
      <dsp:nvSpPr>
        <dsp:cNvPr id="0" name=""/>
        <dsp:cNvSpPr/>
      </dsp:nvSpPr>
      <dsp:spPr>
        <a:xfrm>
          <a:off x="501014" y="0"/>
          <a:ext cx="2032000" cy="4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Lexical Distinguishability</a:t>
          </a:r>
        </a:p>
      </dsp:txBody>
      <dsp:txXfrm>
        <a:off x="501014" y="0"/>
        <a:ext cx="2032000" cy="406400"/>
      </dsp:txXfrm>
    </dsp:sp>
    <dsp:sp modelId="{86A6C069-2480-2A47-BCB9-06DEF765FA61}">
      <dsp:nvSpPr>
        <dsp:cNvPr id="0" name=""/>
        <dsp:cNvSpPr/>
      </dsp:nvSpPr>
      <dsp:spPr>
        <a:xfrm>
          <a:off x="2927349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6A0D9-F551-634E-B761-C9CAB1F80407}">
      <dsp:nvSpPr>
        <dsp:cNvPr id="0" name=""/>
        <dsp:cNvSpPr/>
      </dsp:nvSpPr>
      <dsp:spPr>
        <a:xfrm>
          <a:off x="3028949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8A02F-00D8-8D47-9F79-29DF7B2478AE}">
      <dsp:nvSpPr>
        <dsp:cNvPr id="0" name=""/>
        <dsp:cNvSpPr/>
      </dsp:nvSpPr>
      <dsp:spPr>
        <a:xfrm>
          <a:off x="3028949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Tools</a:t>
          </a:r>
        </a:p>
      </dsp:txBody>
      <dsp:txXfrm>
        <a:off x="3028949" y="2174240"/>
        <a:ext cx="1923694" cy="1889760"/>
      </dsp:txXfrm>
    </dsp:sp>
    <dsp:sp modelId="{C7B019F3-50AD-B84E-B99C-88A35D068C2A}">
      <dsp:nvSpPr>
        <dsp:cNvPr id="0" name=""/>
        <dsp:cNvSpPr/>
      </dsp:nvSpPr>
      <dsp:spPr>
        <a:xfrm>
          <a:off x="2927349" y="0"/>
          <a:ext cx="2032000" cy="406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Kodethon</a:t>
          </a:r>
          <a:endParaRPr lang="en-US" sz="1500" kern="1200" dirty="0"/>
        </a:p>
      </dsp:txBody>
      <dsp:txXfrm>
        <a:off x="2927349" y="0"/>
        <a:ext cx="2032000" cy="406400"/>
      </dsp:txXfrm>
    </dsp:sp>
    <dsp:sp modelId="{01D938C1-7549-3043-8005-30467AABBEC9}">
      <dsp:nvSpPr>
        <dsp:cNvPr id="0" name=""/>
        <dsp:cNvSpPr/>
      </dsp:nvSpPr>
      <dsp:spPr>
        <a:xfrm>
          <a:off x="535368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4B6FD-571E-F24D-96EE-9D2322C501E8}">
      <dsp:nvSpPr>
        <dsp:cNvPr id="0" name=""/>
        <dsp:cNvSpPr/>
      </dsp:nvSpPr>
      <dsp:spPr>
        <a:xfrm>
          <a:off x="5455284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01F96-B30B-A444-9F81-A2C14D4DD44F}">
      <dsp:nvSpPr>
        <dsp:cNvPr id="0" name=""/>
        <dsp:cNvSpPr/>
      </dsp:nvSpPr>
      <dsp:spPr>
        <a:xfrm>
          <a:off x="545528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Compiler Error Messages</a:t>
          </a:r>
        </a:p>
      </dsp:txBody>
      <dsp:txXfrm>
        <a:off x="5455284" y="2174240"/>
        <a:ext cx="1923694" cy="1889760"/>
      </dsp:txXfrm>
    </dsp:sp>
    <dsp:sp modelId="{1E0D2AD3-2EB1-304A-9513-C7C038608B42}">
      <dsp:nvSpPr>
        <dsp:cNvPr id="0" name=""/>
        <dsp:cNvSpPr/>
      </dsp:nvSpPr>
      <dsp:spPr>
        <a:xfrm>
          <a:off x="5353684" y="0"/>
          <a:ext cx="2032000" cy="406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CompAssist</a:t>
          </a:r>
          <a:endParaRPr lang="en-US" sz="1500" kern="1200" dirty="0"/>
        </a:p>
      </dsp:txBody>
      <dsp:txXfrm>
        <a:off x="5353684" y="0"/>
        <a:ext cx="2032000" cy="406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5D87A-40B7-C24E-993A-FB14AF5D1F45}">
      <dsp:nvSpPr>
        <dsp:cNvPr id="0" name=""/>
        <dsp:cNvSpPr/>
      </dsp:nvSpPr>
      <dsp:spPr>
        <a:xfrm>
          <a:off x="38" y="131359"/>
          <a:ext cx="3685337" cy="95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No existing suitable web IDE.</a:t>
          </a:r>
        </a:p>
      </dsp:txBody>
      <dsp:txXfrm>
        <a:off x="38" y="131359"/>
        <a:ext cx="3685337" cy="952800"/>
      </dsp:txXfrm>
    </dsp:sp>
    <dsp:sp modelId="{FF7B2BEC-C8C4-1B4A-AAFE-329572F7098F}">
      <dsp:nvSpPr>
        <dsp:cNvPr id="0" name=""/>
        <dsp:cNvSpPr/>
      </dsp:nvSpPr>
      <dsp:spPr>
        <a:xfrm>
          <a:off x="38" y="1084159"/>
          <a:ext cx="3685337" cy="31358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Cloud9: Too much like desktop IDEs.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Runnable.com: Defunct.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Koding.com: Privoted and abandoned IDE.</a:t>
          </a:r>
        </a:p>
      </dsp:txBody>
      <dsp:txXfrm>
        <a:off x="38" y="1084159"/>
        <a:ext cx="3685337" cy="3135819"/>
      </dsp:txXfrm>
    </dsp:sp>
    <dsp:sp modelId="{2DA6F9A2-D90B-7A49-86A3-65AC75C2D5CF}">
      <dsp:nvSpPr>
        <dsp:cNvPr id="0" name=""/>
        <dsp:cNvSpPr/>
      </dsp:nvSpPr>
      <dsp:spPr>
        <a:xfrm>
          <a:off x="4201323" y="131359"/>
          <a:ext cx="3685337" cy="95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Basic requirements:</a:t>
          </a:r>
        </a:p>
      </dsp:txBody>
      <dsp:txXfrm>
        <a:off x="4201323" y="131359"/>
        <a:ext cx="3685337" cy="952800"/>
      </dsp:txXfrm>
    </dsp:sp>
    <dsp:sp modelId="{1CF1A41D-C17C-D641-886C-8DB6645C9BD4}">
      <dsp:nvSpPr>
        <dsp:cNvPr id="0" name=""/>
        <dsp:cNvSpPr/>
      </dsp:nvSpPr>
      <dsp:spPr>
        <a:xfrm>
          <a:off x="4201323" y="1084159"/>
          <a:ext cx="3685337" cy="31358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Support all current </a:t>
          </a:r>
          <a:r>
            <a:rPr lang="en-US" sz="2600" kern="1200" dirty="0" err="1"/>
            <a:t>PLs.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Scales to hundreds, thousands of students.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High availability especially on homework due dates.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Low latency.</a:t>
          </a:r>
        </a:p>
      </dsp:txBody>
      <dsp:txXfrm>
        <a:off x="4201323" y="1084159"/>
        <a:ext cx="3685337" cy="31358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26B7F-3C3B-7449-93E7-93171F2FD97E}">
      <dsp:nvSpPr>
        <dsp:cNvPr id="0" name=""/>
        <dsp:cNvSpPr/>
      </dsp:nvSpPr>
      <dsp:spPr>
        <a:xfrm>
          <a:off x="1639867" y="203045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A</a:t>
          </a:r>
        </a:p>
      </dsp:txBody>
      <dsp:txXfrm>
        <a:off x="1837484" y="400662"/>
        <a:ext cx="954181" cy="954181"/>
      </dsp:txXfrm>
    </dsp:sp>
    <dsp:sp modelId="{F080D80B-5E65-C847-8A7E-9204AD8B2ED1}">
      <dsp:nvSpPr>
        <dsp:cNvPr id="0" name=""/>
        <dsp:cNvSpPr/>
      </dsp:nvSpPr>
      <dsp:spPr>
        <a:xfrm rot="2160000">
          <a:off x="2946638" y="1239579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956915" y="1299035"/>
        <a:ext cx="251115" cy="273257"/>
      </dsp:txXfrm>
    </dsp:sp>
    <dsp:sp modelId="{164AEAA1-C82B-FE41-BAF4-9336758ABC3C}">
      <dsp:nvSpPr>
        <dsp:cNvPr id="0" name=""/>
        <dsp:cNvSpPr/>
      </dsp:nvSpPr>
      <dsp:spPr>
        <a:xfrm>
          <a:off x="3279159" y="1394060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B</a:t>
          </a:r>
        </a:p>
      </dsp:txBody>
      <dsp:txXfrm>
        <a:off x="3476776" y="1591677"/>
        <a:ext cx="954181" cy="954181"/>
      </dsp:txXfrm>
    </dsp:sp>
    <dsp:sp modelId="{5D2F98EC-8EC1-0C49-8048-7D6D1F51181E}">
      <dsp:nvSpPr>
        <dsp:cNvPr id="0" name=""/>
        <dsp:cNvSpPr/>
      </dsp:nvSpPr>
      <dsp:spPr>
        <a:xfrm rot="6480000">
          <a:off x="3464559" y="2794950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534998" y="2834858"/>
        <a:ext cx="251115" cy="273257"/>
      </dsp:txXfrm>
    </dsp:sp>
    <dsp:sp modelId="{1C65440F-15F9-A54E-B412-737F856331EE}">
      <dsp:nvSpPr>
        <dsp:cNvPr id="0" name=""/>
        <dsp:cNvSpPr/>
      </dsp:nvSpPr>
      <dsp:spPr>
        <a:xfrm>
          <a:off x="2653005" y="3321164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c</a:t>
          </a:r>
        </a:p>
      </dsp:txBody>
      <dsp:txXfrm>
        <a:off x="2850622" y="3518781"/>
        <a:ext cx="954181" cy="954181"/>
      </dsp:txXfrm>
    </dsp:sp>
    <dsp:sp modelId="{E5BCABCE-483A-364F-997B-CAC2EBCF8A64}">
      <dsp:nvSpPr>
        <dsp:cNvPr id="0" name=""/>
        <dsp:cNvSpPr/>
      </dsp:nvSpPr>
      <dsp:spPr>
        <a:xfrm rot="10800000">
          <a:off x="2145359" y="3768157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2252980" y="3859242"/>
        <a:ext cx="251115" cy="273257"/>
      </dsp:txXfrm>
    </dsp:sp>
    <dsp:sp modelId="{699A6E00-6747-AA40-968A-2C57EC66192C}">
      <dsp:nvSpPr>
        <dsp:cNvPr id="0" name=""/>
        <dsp:cNvSpPr/>
      </dsp:nvSpPr>
      <dsp:spPr>
        <a:xfrm>
          <a:off x="626729" y="3321164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D</a:t>
          </a:r>
        </a:p>
      </dsp:txBody>
      <dsp:txXfrm>
        <a:off x="824346" y="3518781"/>
        <a:ext cx="954181" cy="954181"/>
      </dsp:txXfrm>
    </dsp:sp>
    <dsp:sp modelId="{F245D18A-81F8-C644-9BA8-D8970BF9DD58}">
      <dsp:nvSpPr>
        <dsp:cNvPr id="0" name=""/>
        <dsp:cNvSpPr/>
      </dsp:nvSpPr>
      <dsp:spPr>
        <a:xfrm rot="15120000">
          <a:off x="812129" y="2814262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882568" y="2956524"/>
        <a:ext cx="251115" cy="273257"/>
      </dsp:txXfrm>
    </dsp:sp>
    <dsp:sp modelId="{CED821E0-3F7C-5A4F-ADE8-0A464F1820EB}">
      <dsp:nvSpPr>
        <dsp:cNvPr id="0" name=""/>
        <dsp:cNvSpPr/>
      </dsp:nvSpPr>
      <dsp:spPr>
        <a:xfrm>
          <a:off x="575" y="1394060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E</a:t>
          </a:r>
        </a:p>
      </dsp:txBody>
      <dsp:txXfrm>
        <a:off x="198192" y="1591677"/>
        <a:ext cx="954181" cy="954181"/>
      </dsp:txXfrm>
    </dsp:sp>
    <dsp:sp modelId="{D064CA9F-DBBA-F646-8AE8-9935DEB9B45B}">
      <dsp:nvSpPr>
        <dsp:cNvPr id="0" name=""/>
        <dsp:cNvSpPr/>
      </dsp:nvSpPr>
      <dsp:spPr>
        <a:xfrm rot="19440000">
          <a:off x="1307346" y="1251514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317623" y="1374228"/>
        <a:ext cx="251115" cy="2732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4EA68-7F47-F845-AC3C-A3AFDB45103E}">
      <dsp:nvSpPr>
        <dsp:cNvPr id="0" name=""/>
        <dsp:cNvSpPr/>
      </dsp:nvSpPr>
      <dsp:spPr>
        <a:xfrm rot="5400000">
          <a:off x="4848669" y="-2008401"/>
          <a:ext cx="696717" cy="489132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Private and public</a:t>
          </a:r>
        </a:p>
      </dsp:txBody>
      <dsp:txXfrm rot="-5400000">
        <a:off x="2751368" y="122911"/>
        <a:ext cx="4857309" cy="628695"/>
      </dsp:txXfrm>
    </dsp:sp>
    <dsp:sp modelId="{9744B0C1-AA23-D84F-A121-6C86AB5532B7}">
      <dsp:nvSpPr>
        <dsp:cNvPr id="0" name=""/>
        <dsp:cNvSpPr/>
      </dsp:nvSpPr>
      <dsp:spPr>
        <a:xfrm>
          <a:off x="0" y="1810"/>
          <a:ext cx="2751368" cy="8708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Projects</a:t>
          </a:r>
        </a:p>
      </dsp:txBody>
      <dsp:txXfrm>
        <a:off x="42514" y="44324"/>
        <a:ext cx="2666340" cy="785869"/>
      </dsp:txXfrm>
    </dsp:sp>
    <dsp:sp modelId="{F2A94462-EF1F-A04A-96E4-16F076FCD9C0}">
      <dsp:nvSpPr>
        <dsp:cNvPr id="0" name=""/>
        <dsp:cNvSpPr/>
      </dsp:nvSpPr>
      <dsp:spPr>
        <a:xfrm rot="5400000">
          <a:off x="4848669" y="-1093959"/>
          <a:ext cx="696717" cy="4891320"/>
        </a:xfrm>
        <a:prstGeom prst="round2Same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Pair-programming</a:t>
          </a:r>
        </a:p>
      </dsp:txBody>
      <dsp:txXfrm rot="-5400000">
        <a:off x="2751368" y="1037353"/>
        <a:ext cx="4857309" cy="628695"/>
      </dsp:txXfrm>
    </dsp:sp>
    <dsp:sp modelId="{F338897B-B0AF-AF42-847E-247CF25AF023}">
      <dsp:nvSpPr>
        <dsp:cNvPr id="0" name=""/>
        <dsp:cNvSpPr/>
      </dsp:nvSpPr>
      <dsp:spPr>
        <a:xfrm>
          <a:off x="0" y="916252"/>
          <a:ext cx="2751368" cy="870897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Real-time collaboration</a:t>
          </a:r>
        </a:p>
      </dsp:txBody>
      <dsp:txXfrm>
        <a:off x="42514" y="958766"/>
        <a:ext cx="2666340" cy="785869"/>
      </dsp:txXfrm>
    </dsp:sp>
    <dsp:sp modelId="{AA79B1D5-E0D1-F545-9094-CAD5EC4A1918}">
      <dsp:nvSpPr>
        <dsp:cNvPr id="0" name=""/>
        <dsp:cNvSpPr/>
      </dsp:nvSpPr>
      <dsp:spPr>
        <a:xfrm rot="5400000">
          <a:off x="4848669" y="-179516"/>
          <a:ext cx="696717" cy="4891320"/>
        </a:xfrm>
        <a:prstGeom prst="round2Same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Power-users</a:t>
          </a:r>
        </a:p>
      </dsp:txBody>
      <dsp:txXfrm rot="-5400000">
        <a:off x="2751368" y="1951796"/>
        <a:ext cx="4857309" cy="628695"/>
      </dsp:txXfrm>
    </dsp:sp>
    <dsp:sp modelId="{30250C14-3B2E-354B-9F61-8454609881E5}">
      <dsp:nvSpPr>
        <dsp:cNvPr id="0" name=""/>
        <dsp:cNvSpPr/>
      </dsp:nvSpPr>
      <dsp:spPr>
        <a:xfrm>
          <a:off x="0" y="1830694"/>
          <a:ext cx="2751368" cy="870897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Unix Terminal.</a:t>
          </a:r>
        </a:p>
      </dsp:txBody>
      <dsp:txXfrm>
        <a:off x="42514" y="1873208"/>
        <a:ext cx="2666340" cy="785869"/>
      </dsp:txXfrm>
    </dsp:sp>
    <dsp:sp modelId="{94A809B1-82DD-6048-86CB-A9003AA54487}">
      <dsp:nvSpPr>
        <dsp:cNvPr id="0" name=""/>
        <dsp:cNvSpPr/>
      </dsp:nvSpPr>
      <dsp:spPr>
        <a:xfrm rot="5400000">
          <a:off x="4848669" y="734925"/>
          <a:ext cx="696717" cy="4891320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Automatic grading of programming systems</a:t>
          </a:r>
        </a:p>
      </dsp:txBody>
      <dsp:txXfrm rot="-5400000">
        <a:off x="2751368" y="2866238"/>
        <a:ext cx="4857309" cy="628695"/>
      </dsp:txXfrm>
    </dsp:sp>
    <dsp:sp modelId="{D2E648BF-84EE-E440-931A-632432C47C10}">
      <dsp:nvSpPr>
        <dsp:cNvPr id="0" name=""/>
        <dsp:cNvSpPr/>
      </dsp:nvSpPr>
      <dsp:spPr>
        <a:xfrm>
          <a:off x="0" y="2745137"/>
          <a:ext cx="2751368" cy="87089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Learning Management System</a:t>
          </a:r>
        </a:p>
      </dsp:txBody>
      <dsp:txXfrm>
        <a:off x="42514" y="2787651"/>
        <a:ext cx="2666340" cy="7858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D9E84-039F-3D40-82F7-A74DF93B0897}">
      <dsp:nvSpPr>
        <dsp:cNvPr id="0" name=""/>
        <dsp:cNvSpPr/>
      </dsp:nvSpPr>
      <dsp:spPr>
        <a:xfrm>
          <a:off x="0" y="0"/>
          <a:ext cx="2409368" cy="298741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844" tIns="330200" rIns="18784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Development Started in Summer 2014</a:t>
          </a:r>
        </a:p>
      </dsp:txBody>
      <dsp:txXfrm>
        <a:off x="0" y="1135218"/>
        <a:ext cx="2409368" cy="1792450"/>
      </dsp:txXfrm>
    </dsp:sp>
    <dsp:sp modelId="{7EF4B212-2915-D041-85C9-0954EBCF0A3F}">
      <dsp:nvSpPr>
        <dsp:cNvPr id="0" name=""/>
        <dsp:cNvSpPr/>
      </dsp:nvSpPr>
      <dsp:spPr>
        <a:xfrm>
          <a:off x="756571" y="298741"/>
          <a:ext cx="896225" cy="89622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73" tIns="12700" rIns="6987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1</a:t>
          </a:r>
        </a:p>
      </dsp:txBody>
      <dsp:txXfrm>
        <a:off x="887820" y="429990"/>
        <a:ext cx="633727" cy="633727"/>
      </dsp:txXfrm>
    </dsp:sp>
    <dsp:sp modelId="{052E85D0-8CCC-7B48-AEC2-DDFA7D8F37EC}">
      <dsp:nvSpPr>
        <dsp:cNvPr id="0" name=""/>
        <dsp:cNvSpPr/>
      </dsp:nvSpPr>
      <dsp:spPr>
        <a:xfrm>
          <a:off x="0" y="2987346"/>
          <a:ext cx="2409368" cy="72"/>
        </a:xfrm>
        <a:prstGeom prst="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5E6BC5-FD92-3948-BD3F-995C71091C15}">
      <dsp:nvSpPr>
        <dsp:cNvPr id="0" name=""/>
        <dsp:cNvSpPr/>
      </dsp:nvSpPr>
      <dsp:spPr>
        <a:xfrm>
          <a:off x="2650304" y="0"/>
          <a:ext cx="2409368" cy="2987418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844" tIns="330200" rIns="18784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First trial in Spring 2015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ECS 10 – Introduction to Programming (in Python)</a:t>
          </a:r>
        </a:p>
      </dsp:txBody>
      <dsp:txXfrm>
        <a:off x="2650304" y="1135218"/>
        <a:ext cx="2409368" cy="1792450"/>
      </dsp:txXfrm>
    </dsp:sp>
    <dsp:sp modelId="{8F7C4DB8-F511-854D-B166-E4DAF46E0F0A}">
      <dsp:nvSpPr>
        <dsp:cNvPr id="0" name=""/>
        <dsp:cNvSpPr/>
      </dsp:nvSpPr>
      <dsp:spPr>
        <a:xfrm>
          <a:off x="3406876" y="298741"/>
          <a:ext cx="896225" cy="896225"/>
        </a:xfrm>
        <a:prstGeom prst="ellipse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73" tIns="12700" rIns="6987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2</a:t>
          </a:r>
        </a:p>
      </dsp:txBody>
      <dsp:txXfrm>
        <a:off x="3538125" y="429990"/>
        <a:ext cx="633727" cy="633727"/>
      </dsp:txXfrm>
    </dsp:sp>
    <dsp:sp modelId="{FD6458C0-0B32-354B-BD76-97DFCBD989F2}">
      <dsp:nvSpPr>
        <dsp:cNvPr id="0" name=""/>
        <dsp:cNvSpPr/>
      </dsp:nvSpPr>
      <dsp:spPr>
        <a:xfrm>
          <a:off x="2650304" y="2987346"/>
          <a:ext cx="2409368" cy="72"/>
        </a:xfrm>
        <a:prstGeom prst="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753B3D-636D-AE46-8620-5626FE720A12}">
      <dsp:nvSpPr>
        <dsp:cNvPr id="0" name=""/>
        <dsp:cNvSpPr/>
      </dsp:nvSpPr>
      <dsp:spPr>
        <a:xfrm>
          <a:off x="5300609" y="0"/>
          <a:ext cx="2409368" cy="2987418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844" tIns="330200" rIns="18784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Since then, at least 10 live demonstrations.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5 – 15 minutes</a:t>
          </a:r>
        </a:p>
      </dsp:txBody>
      <dsp:txXfrm>
        <a:off x="5300609" y="1135218"/>
        <a:ext cx="2409368" cy="1792450"/>
      </dsp:txXfrm>
    </dsp:sp>
    <dsp:sp modelId="{78A0F4AF-F2DD-264C-940E-EB4B8F9E78C8}">
      <dsp:nvSpPr>
        <dsp:cNvPr id="0" name=""/>
        <dsp:cNvSpPr/>
      </dsp:nvSpPr>
      <dsp:spPr>
        <a:xfrm>
          <a:off x="6057181" y="298741"/>
          <a:ext cx="896225" cy="896225"/>
        </a:xfrm>
        <a:prstGeom prst="ellipse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73" tIns="12700" rIns="6987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3</a:t>
          </a:r>
        </a:p>
      </dsp:txBody>
      <dsp:txXfrm>
        <a:off x="6188430" y="429990"/>
        <a:ext cx="633727" cy="633727"/>
      </dsp:txXfrm>
    </dsp:sp>
    <dsp:sp modelId="{46392B02-8D86-D545-B632-266A64A36055}">
      <dsp:nvSpPr>
        <dsp:cNvPr id="0" name=""/>
        <dsp:cNvSpPr/>
      </dsp:nvSpPr>
      <dsp:spPr>
        <a:xfrm>
          <a:off x="5300609" y="2987346"/>
          <a:ext cx="2409368" cy="72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3313D-512D-424E-B35D-D80C987B3CB5}">
      <dsp:nvSpPr>
        <dsp:cNvPr id="0" name=""/>
        <dsp:cNvSpPr/>
      </dsp:nvSpPr>
      <dsp:spPr>
        <a:xfrm>
          <a:off x="0" y="482287"/>
          <a:ext cx="456723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D7561-F7D4-E64B-945B-25C0142B67B4}">
      <dsp:nvSpPr>
        <dsp:cNvPr id="0" name=""/>
        <dsp:cNvSpPr/>
      </dsp:nvSpPr>
      <dsp:spPr>
        <a:xfrm>
          <a:off x="228361" y="260887"/>
          <a:ext cx="3197066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40 closed and open-ended questions.</a:t>
          </a:r>
        </a:p>
      </dsp:txBody>
      <dsp:txXfrm>
        <a:off x="249977" y="282503"/>
        <a:ext cx="3153834" cy="399568"/>
      </dsp:txXfrm>
    </dsp:sp>
    <dsp:sp modelId="{064BAAF8-323A-7C48-8F86-45BBE1717C3F}">
      <dsp:nvSpPr>
        <dsp:cNvPr id="0" name=""/>
        <dsp:cNvSpPr/>
      </dsp:nvSpPr>
      <dsp:spPr>
        <a:xfrm>
          <a:off x="0" y="1162687"/>
          <a:ext cx="4567238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Usability, usefulness, ease-of-use, ease-of-learning, and satisfaction.</a:t>
          </a:r>
        </a:p>
      </dsp:txBody>
      <dsp:txXfrm>
        <a:off x="0" y="1162687"/>
        <a:ext cx="4567238" cy="850500"/>
      </dsp:txXfrm>
    </dsp:sp>
    <dsp:sp modelId="{72E92E4D-A96C-0B43-BD1D-1E65D6100EA6}">
      <dsp:nvSpPr>
        <dsp:cNvPr id="0" name=""/>
        <dsp:cNvSpPr/>
      </dsp:nvSpPr>
      <dsp:spPr>
        <a:xfrm>
          <a:off x="228361" y="941287"/>
          <a:ext cx="3197066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questionnaire (Lund 2001)</a:t>
          </a:r>
        </a:p>
      </dsp:txBody>
      <dsp:txXfrm>
        <a:off x="249977" y="962903"/>
        <a:ext cx="3153834" cy="399568"/>
      </dsp:txXfrm>
    </dsp:sp>
    <dsp:sp modelId="{70811B6D-A4D6-F846-8791-8AE29B5817E5}">
      <dsp:nvSpPr>
        <dsp:cNvPr id="0" name=""/>
        <dsp:cNvSpPr/>
      </dsp:nvSpPr>
      <dsp:spPr>
        <a:xfrm>
          <a:off x="0" y="2315587"/>
          <a:ext cx="4567238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Class forum of 2 ongoing courses (ECS 10 and ECS 30)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Email students from previous quarte (ECS 140A)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Received 140 responses</a:t>
          </a:r>
        </a:p>
      </dsp:txBody>
      <dsp:txXfrm>
        <a:off x="0" y="2315587"/>
        <a:ext cx="4567238" cy="1346625"/>
      </dsp:txXfrm>
    </dsp:sp>
    <dsp:sp modelId="{2A4C84BF-4F1D-3D4F-B14D-A06CA415AA4E}">
      <dsp:nvSpPr>
        <dsp:cNvPr id="0" name=""/>
        <dsp:cNvSpPr/>
      </dsp:nvSpPr>
      <dsp:spPr>
        <a:xfrm>
          <a:off x="228361" y="2094187"/>
          <a:ext cx="3197066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Recruitment</a:t>
          </a:r>
        </a:p>
      </dsp:txBody>
      <dsp:txXfrm>
        <a:off x="249977" y="2115803"/>
        <a:ext cx="3153834" cy="399568"/>
      </dsp:txXfrm>
    </dsp:sp>
    <dsp:sp modelId="{2204CFBF-70B7-574D-A1E6-2E7495181488}">
      <dsp:nvSpPr>
        <dsp:cNvPr id="0" name=""/>
        <dsp:cNvSpPr/>
      </dsp:nvSpPr>
      <dsp:spPr>
        <a:xfrm>
          <a:off x="0" y="3964612"/>
          <a:ext cx="4567238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Male 87, Female 51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Asian 90, White 35, Other 17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Freshman 39, Sophomore 40, Junior 38, Senior 23</a:t>
          </a:r>
        </a:p>
      </dsp:txBody>
      <dsp:txXfrm>
        <a:off x="0" y="3964612"/>
        <a:ext cx="4567238" cy="1346625"/>
      </dsp:txXfrm>
    </dsp:sp>
    <dsp:sp modelId="{46246A47-C554-5C44-87D5-7EB6DEC0C33B}">
      <dsp:nvSpPr>
        <dsp:cNvPr id="0" name=""/>
        <dsp:cNvSpPr/>
      </dsp:nvSpPr>
      <dsp:spPr>
        <a:xfrm>
          <a:off x="228361" y="3743212"/>
          <a:ext cx="3197066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Demographics:</a:t>
          </a:r>
        </a:p>
      </dsp:txBody>
      <dsp:txXfrm>
        <a:off x="249977" y="3764828"/>
        <a:ext cx="3153834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FAC9F-F5EE-9346-8754-652121A1678A}" type="datetimeFigureOut">
              <a:rPr lang="en-US" smtClean="0"/>
              <a:t>8/7/18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85C97-AEF1-0149-AF29-4B8655685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6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statistics/nsf13327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89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- Large class sizes.  Overflow.</a:t>
            </a:r>
          </a:p>
          <a:p>
            <a:r>
              <a:rPr lang="en-US" dirty="0"/>
              <a:t>  - Extra TAs but not enough office hours.</a:t>
            </a:r>
          </a:p>
          <a:p>
            <a:r>
              <a:rPr lang="en-US" dirty="0"/>
              <a:t>  - A lot of personalization is lost.</a:t>
            </a:r>
          </a:p>
          <a:p>
            <a:r>
              <a:rPr lang="en-US" dirty="0"/>
              <a:t>  - A lot of people failing</a:t>
            </a:r>
          </a:p>
          <a:p>
            <a:r>
              <a:rPr lang="en-US" dirty="0"/>
              <a:t>    - sure, some may not be suited</a:t>
            </a:r>
          </a:p>
          <a:p>
            <a:r>
              <a:rPr lang="en-US" dirty="0"/>
              <a:t>    - some may not be passionate, only following job market.</a:t>
            </a:r>
          </a:p>
          <a:p>
            <a:endParaRPr lang="en-US" dirty="0"/>
          </a:p>
          <a:p>
            <a:r>
              <a:rPr lang="en-US" dirty="0"/>
              <a:t>Failure Rates in Introductory Programming Revisited</a:t>
            </a:r>
          </a:p>
          <a:p>
            <a:r>
              <a:rPr lang="en-US" dirty="0"/>
              <a:t>“Pass rates describing the outcomes of 161 CS1 courses that ran in 15 different countries, across 51 institutions were extracted and </a:t>
            </a:r>
            <a:r>
              <a:rPr lang="en-US" dirty="0" err="1"/>
              <a:t>analysed</a:t>
            </a:r>
            <a:r>
              <a:rPr lang="en-US" dirty="0"/>
              <a:t>. An almost identical mean worldwide pass rate of 67.7% was found.”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www.irishtimes.com</a:t>
            </a:r>
            <a:r>
              <a:rPr lang="en-US" dirty="0"/>
              <a:t>/news/education/concern-over-drop-out-rates-in-computer-science-courses-1.2491751</a:t>
            </a:r>
          </a:p>
          <a:p>
            <a:endParaRPr lang="en-US" dirty="0"/>
          </a:p>
          <a:p>
            <a:r>
              <a:rPr lang="en-US" dirty="0"/>
              <a:t>- We need more *effective* CS education to prepare the next generation of programmers.</a:t>
            </a:r>
          </a:p>
          <a:p>
            <a:r>
              <a:rPr lang="en-US" dirty="0"/>
              <a:t>- So that they can continue to design, implement, and maintain complex software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88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Understandable in part because Programming is difficult, one of the most challenging human endeavors.</a:t>
            </a:r>
          </a:p>
          <a:p>
            <a:endParaRPr lang="en-US" dirty="0"/>
          </a:p>
          <a:p>
            <a:r>
              <a:rPr lang="en-US" dirty="0"/>
              <a:t>Why? Many theories.  A person must: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able to break problems 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 problems precisely, sometimes down to bits.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knowledge of Algorithms &amp; Data Structures.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ever-growing complexity of function/module interactions.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breadth and depth of knowledge.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- “Programming is one of the most difficult branches of applied mathematics; the poorer mathematicians had better remain pure mathematicians.”</a:t>
            </a:r>
          </a:p>
          <a:p>
            <a:r>
              <a:rPr lang="en-US" dirty="0"/>
              <a:t>  - “The art of programming is the art of organizing complexity, of mastering multitude and avoiding its bastard chaos as effectively as possible.”</a:t>
            </a:r>
          </a:p>
          <a:p>
            <a:endParaRPr lang="en-US" dirty="0"/>
          </a:p>
          <a:p>
            <a:r>
              <a:rPr lang="en-US" dirty="0"/>
              <a:t>  - Precise understanding of problems, down to bits.</a:t>
            </a:r>
          </a:p>
          <a:p>
            <a:r>
              <a:rPr lang="en-US" dirty="0"/>
              <a:t>  - Algorithms + Data Structures.</a:t>
            </a:r>
          </a:p>
          <a:p>
            <a:r>
              <a:rPr lang="en-US" dirty="0"/>
              <a:t>  - Ever-growing complexity of function/module interactions.</a:t>
            </a:r>
          </a:p>
          <a:p>
            <a:r>
              <a:rPr lang="en-US" dirty="0"/>
              <a:t>  - Breadth and depth of knowledge; video games != spreadsheet program.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05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Spectrum: 0 -&gt; Junior Programmer -&gt; Senior Programmers.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 not see it as binary.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Either a programmer or not.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Experience is most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02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help people learning to program?</a:t>
            </a:r>
          </a:p>
          <a:p>
            <a:endParaRPr lang="en-US" dirty="0"/>
          </a:p>
          <a:p>
            <a:r>
              <a:rPr lang="en-US" dirty="0"/>
              <a:t>We grant that it is difficult.</a:t>
            </a:r>
          </a:p>
          <a:p>
            <a:endParaRPr lang="en-US" dirty="0"/>
          </a:p>
          <a:p>
            <a:r>
              <a:rPr lang="en-US" dirty="0"/>
              <a:t>Requires effort.</a:t>
            </a:r>
          </a:p>
          <a:p>
            <a:endParaRPr lang="en-US" dirty="0"/>
          </a:p>
          <a:p>
            <a:r>
              <a:rPr lang="en-US" dirty="0"/>
              <a:t>It is a power full.</a:t>
            </a:r>
          </a:p>
          <a:p>
            <a:endParaRPr lang="en-US" dirty="0"/>
          </a:p>
          <a:p>
            <a:r>
              <a:rPr lang="en-US" dirty="0"/>
              <a:t>Since they are many more people learning to program and junior programmers, helping them can have a significant impact.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29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10. Technical Barriers:</a:t>
            </a:r>
          </a:p>
          <a:p>
            <a:r>
              <a:rPr lang="en-US" dirty="0"/>
              <a:t>- There are technical challenges that senior programmers face every day that</a:t>
            </a:r>
          </a:p>
          <a:p>
            <a:r>
              <a:rPr lang="en-US" dirty="0"/>
              <a:t>junior programmers also face.</a:t>
            </a:r>
          </a:p>
          <a:p>
            <a:r>
              <a:rPr lang="en-US" dirty="0"/>
              <a:t>- They are much more difficult to resolve for junior programmers.</a:t>
            </a:r>
          </a:p>
          <a:p>
            <a:r>
              <a:rPr lang="en-US" dirty="0"/>
              <a:t>- Ask yourself, "Without my experience, could I solve this problem? How long would it take?"</a:t>
            </a:r>
          </a:p>
          <a:p>
            <a:r>
              <a:rPr lang="en-US" dirty="0"/>
              <a:t>- Examples:</a:t>
            </a:r>
          </a:p>
          <a:p>
            <a:r>
              <a:rPr lang="en-US" dirty="0"/>
              <a:t>  - Tooling:</a:t>
            </a:r>
          </a:p>
          <a:p>
            <a:r>
              <a:rPr lang="en-US" dirty="0"/>
              <a:t>    - Using vim, Eclipse, etc.</a:t>
            </a:r>
          </a:p>
          <a:p>
            <a:r>
              <a:rPr lang="en-US" dirty="0"/>
              <a:t>  - Compilation</a:t>
            </a:r>
          </a:p>
          <a:p>
            <a:r>
              <a:rPr lang="en-US" dirty="0"/>
              <a:t>    - Syntax</a:t>
            </a:r>
          </a:p>
          <a:p>
            <a:r>
              <a:rPr lang="en-US" dirty="0"/>
              <a:t>    - Type checking</a:t>
            </a:r>
          </a:p>
          <a:p>
            <a:r>
              <a:rPr lang="en-US" dirty="0"/>
              <a:t>  - Different paradigms</a:t>
            </a:r>
          </a:p>
          <a:p>
            <a:r>
              <a:rPr lang="en-US" dirty="0"/>
              <a:t>    - Imperative, Functional, Logic</a:t>
            </a:r>
          </a:p>
          <a:p>
            <a:r>
              <a:rPr lang="en-US" dirty="0"/>
              <a:t>- Addressing these challenges can have huge impact.</a:t>
            </a:r>
          </a:p>
          <a:p>
            <a:r>
              <a:rPr lang="en-US" dirty="0"/>
              <a:t>  - For every senior programmer there are X junior programmers.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28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Setting up programming environments.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Executing programs in different </a:t>
            </a:r>
            <a:r>
              <a:rPr lang="en-US" dirty="0" err="1"/>
              <a:t>PLs.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Collaborating with peers.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Organizing files across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(e.g. Lack of interest)</a:t>
            </a:r>
          </a:p>
          <a:p>
            <a:endParaRPr lang="en-US" dirty="0"/>
          </a:p>
          <a:p>
            <a:r>
              <a:rPr lang="en-US" dirty="0"/>
              <a:t> - reduces set up time</a:t>
            </a:r>
          </a:p>
          <a:p>
            <a:r>
              <a:rPr lang="en-US" dirty="0"/>
              <a:t>  - focus on learning objectives</a:t>
            </a:r>
          </a:p>
          <a:p>
            <a:r>
              <a:rPr lang="en-US" dirty="0"/>
              <a:t>  - provides a uniform environment that facilitates communication between student and instructor</a:t>
            </a:r>
          </a:p>
          <a:p>
            <a:r>
              <a:rPr lang="en-US" dirty="0"/>
              <a:t>    - n students, m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15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Circular replication to k nodes.</a:t>
            </a:r>
          </a:p>
          <a:p>
            <a:endParaRPr lang="en-US" dirty="0"/>
          </a:p>
          <a:p>
            <a:r>
              <a:rPr lang="en-US" dirty="0"/>
              <a:t>Your files are stored on node B.</a:t>
            </a:r>
          </a:p>
          <a:p>
            <a:r>
              <a:rPr lang="en-US" dirty="0"/>
              <a:t>They are also replicated on the next k nodes.</a:t>
            </a:r>
          </a:p>
          <a:p>
            <a:r>
              <a:rPr lang="en-US" dirty="0"/>
              <a:t>In our implementation k =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55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82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Over 3,000 students have signed up.</a:t>
            </a:r>
          </a:p>
          <a:p>
            <a:r>
              <a:rPr lang="en-US" dirty="0"/>
              <a:t>- We gave demos in 6 courses but </a:t>
            </a:r>
            <a:r>
              <a:rPr lang="en-US" dirty="0" err="1"/>
              <a:t>Kodethon</a:t>
            </a:r>
            <a:r>
              <a:rPr lang="en-US" dirty="0"/>
              <a:t> has been used in at least 15 different courses in undergrad curriculum.</a:t>
            </a:r>
          </a:p>
          <a:p>
            <a:r>
              <a:rPr lang="en-US" dirty="0"/>
              <a:t>- Over 15.1M LOC.</a:t>
            </a:r>
          </a:p>
          <a:p>
            <a:r>
              <a:rPr lang="en-US" dirty="0"/>
              <a:t>  - Used </a:t>
            </a:r>
            <a:r>
              <a:rPr lang="en-US" dirty="0" err="1"/>
              <a:t>cloc</a:t>
            </a:r>
            <a:r>
              <a:rPr lang="en-US" dirty="0"/>
              <a:t> to count LOC.</a:t>
            </a:r>
          </a:p>
          <a:p>
            <a:r>
              <a:rPr lang="en-US" dirty="0"/>
              <a:t>  - C and C++.</a:t>
            </a:r>
          </a:p>
          <a:p>
            <a:r>
              <a:rPr lang="en-US" dirty="0"/>
              <a:t>- Figure 3</a:t>
            </a:r>
          </a:p>
          <a:p>
            <a:r>
              <a:rPr lang="en-US" dirty="0"/>
              <a:t>- Table 4</a:t>
            </a:r>
          </a:p>
          <a:p>
            <a:r>
              <a:rPr lang="en-US" dirty="0"/>
              <a:t>- Figure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2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About Me</a:t>
            </a:r>
          </a:p>
          <a:p>
            <a:r>
              <a:rPr lang="en-US" dirty="0"/>
              <a:t>- Econ Major</a:t>
            </a:r>
          </a:p>
          <a:p>
            <a:r>
              <a:rPr lang="en-US" dirty="0"/>
              <a:t>  - Passion for Math</a:t>
            </a:r>
          </a:p>
          <a:p>
            <a:r>
              <a:rPr lang="en-US" dirty="0"/>
              <a:t>  - Wanted to pursue business</a:t>
            </a:r>
          </a:p>
          <a:p>
            <a:r>
              <a:rPr lang="en-US" dirty="0"/>
              <a:t>  - Took ECS 30 (Introduction to Programming, C)</a:t>
            </a:r>
          </a:p>
          <a:p>
            <a:r>
              <a:rPr lang="en-US" dirty="0"/>
              <a:t>    - Hardest course, including Calculus and Chemistry.</a:t>
            </a:r>
          </a:p>
          <a:p>
            <a:r>
              <a:rPr lang="en-US" dirty="0"/>
              <a:t>    - Towards the end, it clicked ... almost.</a:t>
            </a:r>
          </a:p>
          <a:p>
            <a:r>
              <a:rPr lang="en-US" dirty="0"/>
              <a:t>- Mexico</a:t>
            </a:r>
          </a:p>
          <a:p>
            <a:r>
              <a:rPr lang="en-US" dirty="0"/>
              <a:t>  - Two years</a:t>
            </a:r>
          </a:p>
          <a:p>
            <a:r>
              <a:rPr lang="en-US" dirty="0"/>
              <a:t>  - Manager (Data + Analysis, Programming -&gt; Analysis)</a:t>
            </a:r>
          </a:p>
          <a:p>
            <a:r>
              <a:rPr lang="en-US" dirty="0"/>
              <a:t>- USA - Finish college + CS Minor (Refined Passion for CS)</a:t>
            </a:r>
          </a:p>
          <a:p>
            <a:r>
              <a:rPr lang="en-US" dirty="0"/>
              <a:t>- Worked a couple of years</a:t>
            </a:r>
          </a:p>
          <a:p>
            <a:r>
              <a:rPr lang="en-US" dirty="0"/>
              <a:t>- PhD with Prof. </a:t>
            </a:r>
            <a:r>
              <a:rPr lang="en-US" dirty="0" err="1"/>
              <a:t>Zhendong</a:t>
            </a:r>
            <a:r>
              <a:rPr lang="en-US" dirty="0"/>
              <a:t> 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9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- 40 closed and open-ended Questions</a:t>
            </a:r>
          </a:p>
          <a:p>
            <a:r>
              <a:rPr lang="en-US" dirty="0"/>
              <a:t>- demographics, education, programming background, general </a:t>
            </a:r>
            <a:r>
              <a:rPr lang="en-US" dirty="0" err="1"/>
              <a:t>Kodethon</a:t>
            </a:r>
            <a:r>
              <a:rPr lang="en-US" dirty="0"/>
              <a:t> usage</a:t>
            </a:r>
          </a:p>
          <a:p>
            <a:r>
              <a:rPr lang="en-US" dirty="0"/>
              <a:t>- USE questionnaire [lund2001]</a:t>
            </a:r>
          </a:p>
          <a:p>
            <a:r>
              <a:rPr lang="en-US" dirty="0"/>
              <a:t>  - usability, usefulness, ease-of-use, ease-of-learning, and satisfaction</a:t>
            </a:r>
          </a:p>
          <a:p>
            <a:r>
              <a:rPr lang="en-US" dirty="0"/>
              <a:t>- Recruitment</a:t>
            </a:r>
          </a:p>
          <a:p>
            <a:r>
              <a:rPr lang="en-US" dirty="0"/>
              <a:t>  - Class forums of 2 ongoing classes (ECS 10 and ECS 30)</a:t>
            </a:r>
          </a:p>
          <a:p>
            <a:r>
              <a:rPr lang="en-US" dirty="0"/>
              <a:t>  - Emailing students from a previous quarter (ECS 140A)</a:t>
            </a:r>
          </a:p>
          <a:p>
            <a:r>
              <a:rPr lang="en-US" dirty="0"/>
              <a:t>  - Received 140 responses</a:t>
            </a:r>
          </a:p>
          <a:p>
            <a:r>
              <a:rPr lang="en-US" dirty="0"/>
              <a:t>- Demographics:</a:t>
            </a:r>
          </a:p>
          <a:p>
            <a:r>
              <a:rPr lang="en-US" dirty="0"/>
              <a:t>  - Male 87, Female 51, Other 2</a:t>
            </a:r>
          </a:p>
          <a:p>
            <a:r>
              <a:rPr lang="en-US" dirty="0"/>
              <a:t>  - Asian 90, White 35, Other 17,</a:t>
            </a:r>
          </a:p>
          <a:p>
            <a:r>
              <a:rPr lang="en-US" dirty="0"/>
              <a:t>  - Freshman 39, Sophomore 40, Junior 38, Senior 23</a:t>
            </a:r>
          </a:p>
          <a:p>
            <a:r>
              <a:rPr lang="en-US" dirty="0"/>
              <a:t>  - Years of Programming Experience: 0-1 (32), 1-2 (48), 2-3 (27), 3-4 (16), 4-8 (15), 8 or more (2).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85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What are student perceptions?</a:t>
            </a:r>
          </a:p>
          <a:p>
            <a:r>
              <a:rPr lang="en-US" dirty="0"/>
              <a:t>- Usefulness measure</a:t>
            </a:r>
          </a:p>
          <a:p>
            <a:r>
              <a:rPr lang="en-US" dirty="0"/>
              <a:t>- Figure 6</a:t>
            </a:r>
          </a:p>
          <a:p>
            <a:r>
              <a:rPr lang="en-US" dirty="0"/>
              <a:t>  - 1082 responses, 32% Positive, 30% Neutral, 38% Negative</a:t>
            </a:r>
          </a:p>
          <a:p>
            <a:r>
              <a:rPr lang="en-US" dirty="0"/>
              <a:t>  - Key item "It is useful." 55%! Positive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9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14. Perceptions (Most Useful Features):</a:t>
            </a:r>
          </a:p>
          <a:p>
            <a:r>
              <a:rPr lang="en-US" dirty="0"/>
              <a:t>- "What features of </a:t>
            </a:r>
            <a:r>
              <a:rPr lang="en-US" dirty="0" err="1"/>
              <a:t>Kodethon</a:t>
            </a:r>
            <a:r>
              <a:rPr lang="en-US" dirty="0"/>
              <a:t> do you find most useful?"</a:t>
            </a:r>
          </a:p>
          <a:p>
            <a:r>
              <a:rPr lang="en-US" dirty="0"/>
              <a:t>  - Figure 7</a:t>
            </a:r>
          </a:p>
          <a:p>
            <a:r>
              <a:rPr lang="en-US" dirty="0"/>
              <a:t>- "List the most positive aspect(s) of </a:t>
            </a:r>
            <a:r>
              <a:rPr lang="en-US" dirty="0" err="1"/>
              <a:t>Kodethon</a:t>
            </a:r>
            <a:r>
              <a:rPr lang="en-US" dirty="0"/>
              <a:t>."</a:t>
            </a:r>
          </a:p>
          <a:p>
            <a:r>
              <a:rPr lang="en-US" dirty="0"/>
              <a:t>  - Coded 262 </a:t>
            </a:r>
            <a:r>
              <a:rPr lang="en-US" dirty="0" err="1"/>
              <a:t>reponses</a:t>
            </a:r>
            <a:r>
              <a:rPr lang="en-US" dirty="0"/>
              <a:t> into 16 categories.</a:t>
            </a:r>
          </a:p>
          <a:p>
            <a:r>
              <a:rPr lang="en-US" dirty="0"/>
              <a:t>  - Figure 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05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15. Characteristics of Adopters</a:t>
            </a:r>
          </a:p>
          <a:p>
            <a:r>
              <a:rPr lang="en-US" dirty="0"/>
              <a:t>- Adopter == "Very often" or "often", 67 out of 140.</a:t>
            </a:r>
          </a:p>
          <a:p>
            <a:r>
              <a:rPr lang="en-US" dirty="0"/>
              <a:t>- Correlation between University Standing and Adoption.</a:t>
            </a:r>
          </a:p>
          <a:p>
            <a:r>
              <a:rPr lang="en-US" dirty="0"/>
              <a:t>- Figure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53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Instructors should introduce students about web IDEs.</a:t>
            </a:r>
          </a:p>
          <a:p>
            <a:r>
              <a:rPr lang="en-US" dirty="0"/>
              <a:t>  - About a third of students found it "useful" &amp; About half used it "very often" or "often".</a:t>
            </a:r>
          </a:p>
          <a:p>
            <a:r>
              <a:rPr lang="en-US" dirty="0"/>
              <a:t>  - Generations use the web more and more.</a:t>
            </a:r>
          </a:p>
          <a:p>
            <a:r>
              <a:rPr lang="en-US" dirty="0"/>
              <a:t>  - Familiar system.</a:t>
            </a:r>
          </a:p>
          <a:p>
            <a:r>
              <a:rPr lang="en-US" dirty="0"/>
              <a:t>  - Let students choose web or desktop IDE.</a:t>
            </a:r>
          </a:p>
          <a:p>
            <a:r>
              <a:rPr lang="en-US" dirty="0"/>
              <a:t>- Learning objectives</a:t>
            </a:r>
          </a:p>
          <a:p>
            <a:r>
              <a:rPr lang="en-US" dirty="0"/>
              <a:t>  - Discussion with professors and instructors</a:t>
            </a:r>
          </a:p>
          <a:p>
            <a:r>
              <a:rPr lang="en-US" dirty="0"/>
              <a:t>  - Implicit or hidden objectives</a:t>
            </a:r>
          </a:p>
          <a:p>
            <a:r>
              <a:rPr lang="en-US" dirty="0"/>
              <a:t>    - "I want them to learn how to set up a development environment."</a:t>
            </a:r>
          </a:p>
          <a:p>
            <a:r>
              <a:rPr lang="en-US" dirty="0"/>
              <a:t>    - "I want them to use git."</a:t>
            </a:r>
          </a:p>
          <a:p>
            <a:r>
              <a:rPr lang="en-US" dirty="0"/>
              <a:t>  - Provide no significant instruction or ongoing assessment on progress.</a:t>
            </a:r>
          </a:p>
          <a:p>
            <a:r>
              <a:rPr lang="en-US" dirty="0"/>
              <a:t>  - On balance, ready-to-use programming environment so they can spend more time learning to actually write code.</a:t>
            </a:r>
          </a:p>
          <a:p>
            <a:r>
              <a:rPr lang="en-US" dirty="0"/>
              <a:t>- "Real" programming</a:t>
            </a:r>
          </a:p>
          <a:p>
            <a:r>
              <a:rPr lang="en-US" dirty="0"/>
              <a:t>  - Students perceive programming in a web ide to not be "real" programming.</a:t>
            </a:r>
          </a:p>
          <a:p>
            <a:r>
              <a:rPr lang="en-US" dirty="0"/>
              <a:t>  - Computational thinking vs System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9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8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Motivation</a:t>
            </a:r>
          </a:p>
          <a:p>
            <a:r>
              <a:rPr lang="en-US" dirty="0"/>
              <a:t>- All programmers, junior to senior programmers, make compilation errors.</a:t>
            </a:r>
          </a:p>
          <a:p>
            <a:r>
              <a:rPr lang="en-US" dirty="0"/>
              <a:t>- Compiler error messages (aka diagnostic messages) are often difficult to understand.</a:t>
            </a:r>
          </a:p>
          <a:p>
            <a:r>
              <a:rPr lang="en-US" dirty="0"/>
              <a:t>- SIGCSE: 37M compilations, 17M failures</a:t>
            </a:r>
          </a:p>
          <a:p>
            <a:r>
              <a:rPr lang="en-US" dirty="0"/>
              <a:t>- Google Study: C++, build 10.1 times/day, 37% fail.  Java, 7 times/day, 30% fail.</a:t>
            </a:r>
          </a:p>
          <a:p>
            <a:r>
              <a:rPr lang="en-US" dirty="0"/>
              <a:t>- TODO: Find a better example.  One that uses C++ templates.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22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Yes, but not enough.</a:t>
            </a:r>
          </a:p>
          <a:p>
            <a:r>
              <a:rPr lang="en-US" dirty="0"/>
              <a:t>- Previous example was from a recent version of clang++.</a:t>
            </a:r>
          </a:p>
          <a:p>
            <a:r>
              <a:rPr lang="en-US" dirty="0"/>
              <a:t>- In 2008, GCC replaced bottom-up parser with top-down parser to provide better messages.</a:t>
            </a:r>
          </a:p>
          <a:p>
            <a:r>
              <a:rPr lang="en-US" dirty="0"/>
              <a:t>- GCC Wiki discussion.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6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04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75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Lessons:</a:t>
            </a:r>
          </a:p>
          <a:p>
            <a:r>
              <a:rPr lang="en-US" dirty="0"/>
              <a:t>- Advisor.</a:t>
            </a:r>
          </a:p>
          <a:p>
            <a:r>
              <a:rPr lang="en-US" dirty="0"/>
              <a:t>- Others' Research:</a:t>
            </a:r>
          </a:p>
          <a:p>
            <a:r>
              <a:rPr lang="en-US" dirty="0"/>
              <a:t>  - Good research has three elements:</a:t>
            </a:r>
          </a:p>
          <a:p>
            <a:r>
              <a:rPr lang="en-US" dirty="0"/>
              <a:t>    - Novelty</a:t>
            </a:r>
          </a:p>
          <a:p>
            <a:r>
              <a:rPr lang="en-US" dirty="0"/>
              <a:t>    - Depth/Technical</a:t>
            </a:r>
          </a:p>
          <a:p>
            <a:r>
              <a:rPr lang="en-US" dirty="0"/>
              <a:t>    - Impact</a:t>
            </a:r>
          </a:p>
          <a:p>
            <a:r>
              <a:rPr lang="en-US" dirty="0"/>
              <a:t>  - Good research (alternative criteria):</a:t>
            </a:r>
          </a:p>
          <a:p>
            <a:r>
              <a:rPr lang="en-US" dirty="0"/>
              <a:t>    - Inspires you.</a:t>
            </a:r>
          </a:p>
          <a:p>
            <a:r>
              <a:rPr lang="en-US" dirty="0"/>
              <a:t>- Your own Research:</a:t>
            </a:r>
          </a:p>
          <a:p>
            <a:r>
              <a:rPr lang="en-US" dirty="0"/>
              <a:t>  - It must matter to oneself.</a:t>
            </a:r>
          </a:p>
          <a:p>
            <a:r>
              <a:rPr lang="en-US" dirty="0"/>
              <a:t>  - Good or bad.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35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6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1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73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Bag-of-words Model:</a:t>
            </a:r>
          </a:p>
          <a:p>
            <a:r>
              <a:rPr lang="en-US" dirty="0"/>
              <a:t>- unit of code: functions</a:t>
            </a:r>
          </a:p>
          <a:p>
            <a:r>
              <a:rPr lang="en-US" dirty="0"/>
              <a:t>- a function is a set/multiset of words.</a:t>
            </a:r>
          </a:p>
          <a:p>
            <a:r>
              <a:rPr lang="en-US" dirty="0"/>
              <a:t>- a word is a lexeme of some abstraction</a:t>
            </a:r>
          </a:p>
          <a:p>
            <a:r>
              <a:rPr lang="en-US" dirty="0"/>
              <a:t>  - lexeme -&gt; </a:t>
            </a:r>
            <a:r>
              <a:rPr lang="en-US" dirty="0" err="1"/>
              <a:t>Tokentype</a:t>
            </a:r>
            <a:endParaRPr lang="en-US" dirty="0"/>
          </a:p>
          <a:p>
            <a:r>
              <a:rPr lang="en-US" dirty="0"/>
              <a:t>  - 3 -&gt; INTLIT</a:t>
            </a:r>
          </a:p>
          <a:p>
            <a:r>
              <a:rPr lang="en-US" dirty="0"/>
              <a:t>- a lexicon is a set of words</a:t>
            </a:r>
          </a:p>
          <a:p>
            <a:r>
              <a:rPr lang="en-US" dirty="0"/>
              <a:t>- Important: you can have different lexicons by filtering or abstracting lexemes</a:t>
            </a:r>
          </a:p>
          <a:p>
            <a:r>
              <a:rPr lang="en-US" dirty="0"/>
              <a:t>  - filtering: disregard separators like '(' and ')'</a:t>
            </a:r>
          </a:p>
          <a:p>
            <a:r>
              <a:rPr lang="en-US" dirty="0"/>
              <a:t>  - abstract or integer literals: 3 -&gt; INTLIT</a:t>
            </a:r>
          </a:p>
          <a:p>
            <a:r>
              <a:rPr lang="en-US" dirty="0"/>
              <a:t>  - Varying the lexicon allows us to explore programming language-specific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28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Illustration of the Bag-of-Words Model:</a:t>
            </a:r>
          </a:p>
          <a:p>
            <a:pPr marL="171450" indent="-171450">
              <a:buFontTx/>
              <a:buChar char="-"/>
            </a:pPr>
            <a:r>
              <a:rPr lang="en-US" dirty="0"/>
              <a:t>Bubble Sort (Apache Log4j) -&gt; bag-of-Words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Sorts integers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Bubble Sort (JMRI, A Java Model Railroad Interface) -&gt; bag-of-Words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Sorts strings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12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7. The </a:t>
            </a:r>
            <a:r>
              <a:rPr lang="en-US" dirty="0" err="1"/>
              <a:t>Minset</a:t>
            </a:r>
            <a:r>
              <a:rPr lang="en-US" dirty="0"/>
              <a:t> Greedy Approximation Algorithm:</a:t>
            </a:r>
          </a:p>
          <a:p>
            <a:r>
              <a:rPr lang="en-US" dirty="0"/>
              <a:t>- Algorithm Figure</a:t>
            </a:r>
          </a:p>
          <a:p>
            <a:r>
              <a:rPr lang="en-US" dirty="0"/>
              <a:t>- Algorithm Execution</a:t>
            </a:r>
          </a:p>
          <a:p>
            <a:r>
              <a:rPr lang="en-US" dirty="0"/>
              <a:t>- Sound: if finds </a:t>
            </a:r>
            <a:r>
              <a:rPr lang="en-US" dirty="0" err="1"/>
              <a:t>minset</a:t>
            </a:r>
            <a:r>
              <a:rPr lang="en-US" dirty="0"/>
              <a:t>, </a:t>
            </a:r>
            <a:r>
              <a:rPr lang="en-US" dirty="0" err="1"/>
              <a:t>minset</a:t>
            </a:r>
            <a:r>
              <a:rPr lang="en-US" dirty="0"/>
              <a:t> is truly a </a:t>
            </a:r>
            <a:r>
              <a:rPr lang="en-US" dirty="0" err="1"/>
              <a:t>minset</a:t>
            </a:r>
            <a:r>
              <a:rPr lang="en-US" dirty="0"/>
              <a:t>.</a:t>
            </a:r>
          </a:p>
          <a:p>
            <a:r>
              <a:rPr lang="en-US" dirty="0"/>
              <a:t>- Incomplete: if it does not find </a:t>
            </a:r>
            <a:r>
              <a:rPr lang="en-US" dirty="0" err="1"/>
              <a:t>minset</a:t>
            </a:r>
            <a:r>
              <a:rPr lang="en-US" dirty="0"/>
              <a:t>, </a:t>
            </a:r>
            <a:r>
              <a:rPr lang="en-US" dirty="0" err="1"/>
              <a:t>minset</a:t>
            </a:r>
            <a:r>
              <a:rPr lang="en-US" dirty="0"/>
              <a:t> may exists.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9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Figure 4: Random Sample of 10,000 Methods:</a:t>
            </a:r>
          </a:p>
          <a:p>
            <a:r>
              <a:rPr lang="en-US" dirty="0"/>
              <a:t>- LEX: 91% are distinguishable</a:t>
            </a:r>
          </a:p>
          <a:p>
            <a:r>
              <a:rPr lang="en-US" dirty="0"/>
              <a:t>- LTT: 0.87% are distinguishable (too coarse; 66% have duplicates)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985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Figure 3: First two charts</a:t>
            </a:r>
          </a:p>
          <a:p>
            <a:r>
              <a:rPr lang="en-US" dirty="0"/>
              <a:t>- LEX: 96% is chaff.  Mean </a:t>
            </a:r>
            <a:r>
              <a:rPr lang="en-US" dirty="0" err="1"/>
              <a:t>minset</a:t>
            </a:r>
            <a:r>
              <a:rPr lang="en-US" dirty="0"/>
              <a:t> size is 1.56 words.</a:t>
            </a:r>
          </a:p>
          <a:p>
            <a:r>
              <a:rPr lang="en-US" dirty="0"/>
              <a:t>- LTT: Not really applicable.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107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 Summary and Future Work:</a:t>
            </a:r>
          </a:p>
          <a:p>
            <a:r>
              <a:rPr lang="en-US" dirty="0"/>
              <a:t>- “If a programmer were reading this code, what features would be semantically important?”</a:t>
            </a:r>
          </a:p>
          <a:p>
            <a:r>
              <a:rPr lang="en-US" dirty="0"/>
              <a:t>- “If a programmer were trying to write this piece of code, what key ideas would the programmer communicate?”</a:t>
            </a:r>
          </a:p>
          <a:p>
            <a:r>
              <a:rPr lang="en-US" dirty="0"/>
              <a:t>- A MINSET is our proposal of a formal definition of these key ideas as ‘wheat.’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49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About Me</a:t>
            </a:r>
          </a:p>
          <a:p>
            <a:r>
              <a:rPr lang="en-US" dirty="0"/>
              <a:t>- Econ Major</a:t>
            </a:r>
          </a:p>
          <a:p>
            <a:r>
              <a:rPr lang="en-US" dirty="0"/>
              <a:t>  - Passion for Math</a:t>
            </a:r>
          </a:p>
          <a:p>
            <a:r>
              <a:rPr lang="en-US" dirty="0"/>
              <a:t>  - Wanted to pursue business</a:t>
            </a:r>
          </a:p>
          <a:p>
            <a:r>
              <a:rPr lang="en-US" dirty="0"/>
              <a:t>  - Took ECS 30 (Introduction to Programming, C)</a:t>
            </a:r>
          </a:p>
          <a:p>
            <a:r>
              <a:rPr lang="en-US" dirty="0"/>
              <a:t>    - Hardest course, including Calculus and Chemistry.</a:t>
            </a:r>
          </a:p>
          <a:p>
            <a:r>
              <a:rPr lang="en-US" dirty="0"/>
              <a:t>    - Towards the end, it clicked ... almost.</a:t>
            </a:r>
          </a:p>
          <a:p>
            <a:r>
              <a:rPr lang="en-US" dirty="0"/>
              <a:t>- Mexico</a:t>
            </a:r>
          </a:p>
          <a:p>
            <a:r>
              <a:rPr lang="en-US" dirty="0"/>
              <a:t>  - Two years</a:t>
            </a:r>
          </a:p>
          <a:p>
            <a:r>
              <a:rPr lang="en-US" dirty="0"/>
              <a:t>  - Manager (Data + Analysis, Programming -&gt; Analysis)</a:t>
            </a:r>
          </a:p>
          <a:p>
            <a:r>
              <a:rPr lang="en-US" dirty="0"/>
              <a:t>- USA - Finish college + CS Minor (Refined Passion for CS)</a:t>
            </a:r>
          </a:p>
          <a:p>
            <a:r>
              <a:rPr lang="en-US" dirty="0"/>
              <a:t>- Worked a couple of years</a:t>
            </a:r>
          </a:p>
          <a:p>
            <a:r>
              <a:rPr lang="en-US" dirty="0"/>
              <a:t>- PhD with Prof. </a:t>
            </a:r>
            <a:r>
              <a:rPr lang="en-US" dirty="0" err="1"/>
              <a:t>Zhendong</a:t>
            </a:r>
            <a:r>
              <a:rPr lang="en-US" dirty="0"/>
              <a:t> 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43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Software is everywhere.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Many real-world problems can solved with the right software.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Applications that connect friends.</a:t>
            </a:r>
          </a:p>
          <a:p>
            <a:pPr marL="171450" indent="-171450">
              <a:buFontTx/>
              <a:buChar char="-"/>
            </a:pPr>
            <a:r>
              <a:rPr lang="en-US" dirty="0"/>
              <a:t>Send ships into space.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Control self-driving cars.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Toasters and fridges.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thousands of apps available to us in our phones.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781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072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924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5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makes the software?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 engineers.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software engineers to build new software, and maintain existing one.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 demand.</a:t>
            </a:r>
            <a:br>
              <a:rPr lang="en-US" dirty="0"/>
            </a:br>
            <a:endParaRPr lang="en-US" dirty="0"/>
          </a:p>
          <a:p>
            <a:pPr marL="171450" indent="-171450">
              <a:buFontTx/>
              <a:buChar char="-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8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demand is increasing overall.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supply is staying relatively constant.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company that does economic analysis.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br>
              <a:rPr lang="en-US" dirty="0"/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54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ACM Blog</a:t>
            </a:r>
          </a:p>
          <a:p>
            <a:r>
              <a:rPr lang="en-US" dirty="0"/>
              <a:t>Decreasing degrees</a:t>
            </a:r>
          </a:p>
          <a:p>
            <a:r>
              <a:rPr lang="en-US" dirty="0"/>
              <a:t>We were not training enough.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02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ACM Blog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from BLS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2013, there are more Computing jobs than there are grads.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see this supply-demand imbalance, our final chart compares the US-BLS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Jobs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projections in the various STEM categories against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most recent (June 2013) National Science Foundation data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the number of bachelors degrees that were actually awarded in science and engineering: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57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- UC Davis, Stanford, Berkeley, MIT, and the University of Michigan~\cite{soper2014,lazowska2014}</a:t>
            </a:r>
          </a:p>
          <a:p>
            <a:r>
              <a:rPr lang="en-US" dirty="0"/>
              <a:t>  - UC Davis 380 students to take ECS 30.</a:t>
            </a:r>
          </a:p>
          <a:p>
            <a:r>
              <a:rPr lang="en-US" dirty="0"/>
              <a:t>  - Berkeley 1000+ students.</a:t>
            </a:r>
          </a:p>
          <a:p>
            <a:r>
              <a:rPr lang="en-US" dirty="0"/>
              <a:t>  - Udacity and Coursera (MOOCs) serve millions (shah2014).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F3B3C-A9CC-BF4E-8F59-818192090243}" type="datetime1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2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2DFF-BE6A-A745-AE13-63EA8FCF9926}" type="datetime1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7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1F5E-F229-EE43-B237-D79BFA3AB83D}" type="datetime1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6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8D1E-32D5-0E45-BB07-C8CB9D2D022D}" type="datetime1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7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9CE4-C42B-B047-AE44-D33700D5A30B}" type="datetime1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69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35B5-1CED-324C-9F77-58EDB1E4CD05}" type="datetime1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A41-543C-3941-9D20-33089F6ECDEA}" type="datetime1">
              <a:rPr lang="en-US" smtClean="0"/>
              <a:t>8/7/18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85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9BD5-CD38-ED40-B5B5-223C1F64143F}" type="datetime1">
              <a:rPr lang="en-US" smtClean="0"/>
              <a:t>8/7/18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8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B131-1B7E-4041-9EDA-239415B57EA9}" type="datetime1">
              <a:rPr lang="en-US" smtClean="0"/>
              <a:t>8/7/18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4F6E-BBFD-A444-B082-F4B3471B1583}" type="datetime1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3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D27A-DBEF-AD47-8FCB-12D64ECA8995}" type="datetime1">
              <a:rPr lang="en-US" smtClean="0"/>
              <a:t>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5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64AD9-19F0-1F4E-9027-98D6260FE7A9}" type="datetime1">
              <a:rPr lang="en-US" smtClean="0"/>
              <a:t>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diagramData" Target="../diagrams/data25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74.tif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diagramData" Target="../diagrams/data26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76.tif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diagramDrawing" Target="../diagrams/drawing27.xml"/><Relationship Id="rId3" Type="http://schemas.openxmlformats.org/officeDocument/2006/relationships/diagramData" Target="../diagrams/data27.xml"/><Relationship Id="rId7" Type="http://schemas.microsoft.com/office/2007/relationships/diagramDrawing" Target="../diagrams/drawing26.xml"/><Relationship Id="rId12" Type="http://schemas.openxmlformats.org/officeDocument/2006/relationships/diagramColors" Target="../diagrams/colors2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6.xml"/><Relationship Id="rId11" Type="http://schemas.openxmlformats.org/officeDocument/2006/relationships/diagramQuickStyle" Target="../diagrams/quickStyle27.xml"/><Relationship Id="rId5" Type="http://schemas.openxmlformats.org/officeDocument/2006/relationships/diagramQuickStyle" Target="../diagrams/quickStyle26.xml"/><Relationship Id="rId10" Type="http://schemas.openxmlformats.org/officeDocument/2006/relationships/diagramLayout" Target="../diagrams/layout27.xml"/><Relationship Id="rId4" Type="http://schemas.openxmlformats.org/officeDocument/2006/relationships/diagramLayout" Target="../diagrams/layout26.xml"/><Relationship Id="rId9" Type="http://schemas.openxmlformats.org/officeDocument/2006/relationships/diagramData" Target="../diagrams/data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1"/>
            <a:ext cx="8454557" cy="3918123"/>
          </a:xfrm>
          <a:prstGeom prst="rect">
            <a:avLst/>
          </a:prstGeom>
          <a:solidFill>
            <a:srgbClr val="404040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DDA8E9-8E8D-CA40-9A58-694C65C73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501" y="1111086"/>
            <a:ext cx="7508874" cy="2623885"/>
          </a:xfrm>
        </p:spPr>
        <p:txBody>
          <a:bodyPr anchor="ctr">
            <a:norm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</a:rPr>
              <a:t>Minimizing Technical Barriers to Learning Programming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21269"/>
            <a:ext cx="5024434" cy="1877811"/>
          </a:xfrm>
          <a:prstGeom prst="rect">
            <a:avLst/>
          </a:prstGeom>
          <a:solidFill>
            <a:srgbClr val="A5A5A5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90EB8-6AAA-E241-A64D-F08C80527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25" y="4843002"/>
            <a:ext cx="4075109" cy="1234345"/>
          </a:xfrm>
        </p:spPr>
        <p:txBody>
          <a:bodyPr anchor="ctr">
            <a:normAutofit/>
          </a:bodyPr>
          <a:lstStyle/>
          <a:p>
            <a:pPr algn="l"/>
            <a:r>
              <a:rPr lang="en-US" sz="1300">
                <a:solidFill>
                  <a:srgbClr val="1B1B1B"/>
                </a:solidFill>
              </a:rPr>
              <a:t>Martin Velez</a:t>
            </a:r>
          </a:p>
          <a:p>
            <a:pPr algn="l"/>
            <a:r>
              <a:rPr lang="en-US" sz="1300">
                <a:solidFill>
                  <a:srgbClr val="1B1B1B"/>
                </a:solidFill>
              </a:rPr>
              <a:t>Ph.D. Candidate</a:t>
            </a:r>
          </a:p>
          <a:p>
            <a:pPr algn="l"/>
            <a:r>
              <a:rPr lang="en-US" sz="1300">
                <a:solidFill>
                  <a:srgbClr val="1B1B1B"/>
                </a:solidFill>
              </a:rPr>
              <a:t>University of California, Davis</a:t>
            </a:r>
          </a:p>
          <a:p>
            <a:pPr algn="l"/>
            <a:r>
              <a:rPr lang="en-US" sz="1300">
                <a:solidFill>
                  <a:srgbClr val="1B1B1B"/>
                </a:solidFill>
              </a:rPr>
              <a:t>August 2018</a:t>
            </a:r>
          </a:p>
        </p:txBody>
      </p:sp>
      <p:pic>
        <p:nvPicPr>
          <p:cNvPr id="32" name="Graphic 20" descr="Computer">
            <a:extLst>
              <a:ext uri="{FF2B5EF4-FFF2-40B4-BE49-F238E27FC236}">
                <a16:creationId xmlns:a16="http://schemas.microsoft.com/office/drawing/2014/main" id="{AC104EBB-68A2-4546-A598-95A1C65D4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8634" y="4782237"/>
            <a:ext cx="1364575" cy="1364575"/>
          </a:xfrm>
          <a:prstGeom prst="rect">
            <a:avLst/>
          </a:prstGeom>
        </p:spPr>
      </p:pic>
      <p:sp>
        <p:nvSpPr>
          <p:cNvPr id="33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4508" y="4521270"/>
            <a:ext cx="1586592" cy="1890204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93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7"/>
    </mc:Choice>
    <mc:Fallback>
      <p:transition spd="slow" advTm="947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2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3DEAA-2820-D94A-B762-AD01668E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Rising Demand for CS Education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4204A2A-BF3C-A247-9C93-B501B06C3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0" r="12381" b="-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72E031-6C5F-8042-8E11-4389FB869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1989" y="917725"/>
            <a:ext cx="2568554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UC Davis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Class sizes tripled.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ECS 30 (Introduction to Programming) had </a:t>
            </a:r>
            <a:r>
              <a:rPr lang="en-US" b="1" dirty="0">
                <a:solidFill>
                  <a:srgbClr val="FFFFFF"/>
                </a:solidFill>
              </a:rPr>
              <a:t>400</a:t>
            </a:r>
            <a:r>
              <a:rPr lang="en-US" dirty="0">
                <a:solidFill>
                  <a:srgbClr val="FFFFFF"/>
                </a:solidFill>
              </a:rPr>
              <a:t> students.</a:t>
            </a:r>
          </a:p>
          <a:p>
            <a:r>
              <a:rPr lang="en-US" sz="1400" dirty="0">
                <a:solidFill>
                  <a:srgbClr val="FFFFFF"/>
                </a:solidFill>
              </a:rPr>
              <a:t>UC Berkeley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CS 61A (Structure and Interpretation of Computer Programs) had </a:t>
            </a:r>
            <a:r>
              <a:rPr lang="en-US" b="1" dirty="0">
                <a:solidFill>
                  <a:srgbClr val="FFFFFF"/>
                </a:solidFill>
              </a:rPr>
              <a:t>1762</a:t>
            </a:r>
            <a:r>
              <a:rPr lang="en-US" dirty="0">
                <a:solidFill>
                  <a:srgbClr val="FFFFFF"/>
                </a:solidFill>
              </a:rPr>
              <a:t> students.</a:t>
            </a:r>
          </a:p>
          <a:p>
            <a:r>
              <a:rPr lang="en-US" sz="1400" dirty="0">
                <a:solidFill>
                  <a:srgbClr val="FFFFFF"/>
                </a:solidFill>
              </a:rPr>
              <a:t>MOOCs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Millions of students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Source: http://</a:t>
            </a:r>
            <a:r>
              <a:rPr lang="en-US" sz="1400" dirty="0" err="1">
                <a:solidFill>
                  <a:srgbClr val="FFFFFF"/>
                </a:solidFill>
              </a:rPr>
              <a:t>www.dailycal.org</a:t>
            </a:r>
            <a:r>
              <a:rPr lang="en-US" sz="1400" dirty="0">
                <a:solidFill>
                  <a:srgbClr val="FFFFFF"/>
                </a:solidFill>
              </a:rPr>
              <a:t>/2017/08/24/introductory-computer-science-course-enrollment-increases-last-year/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C0FD5E7-C872-0049-85D7-8369173D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10"/>
    </mc:Choice>
    <mc:Fallback>
      <p:transition spd="slow" advTm="5761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D8930-6CC9-4D42-9518-91A842F6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Issues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26DD4-914B-DF4F-958F-CC0FAD3D7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90" y="2068573"/>
            <a:ext cx="4455801" cy="17823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6C546-34BB-F74E-89DF-CFC7EFC9E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 lot students are failing.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UC Davis, ECS 140A, 40 / 140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Watson and Li, </a:t>
            </a:r>
            <a:r>
              <a:rPr lang="en-US" dirty="0" err="1"/>
              <a:t>ITiCSE</a:t>
            </a:r>
            <a:r>
              <a:rPr lang="en-US" dirty="0"/>
              <a:t> 2014, 33% failure rate.</a:t>
            </a:r>
          </a:p>
          <a:p>
            <a:r>
              <a:rPr lang="en-US" dirty="0"/>
              <a:t>A lot students are dropping out.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Ireland, 2016, 33%. </a:t>
            </a:r>
          </a:p>
          <a:p>
            <a:r>
              <a:rPr lang="en-US" dirty="0"/>
              <a:t>At large scales, teaching quality is affected negatively.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Room capacity.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Less interaction with professor and </a:t>
            </a:r>
            <a:r>
              <a:rPr lang="en-US" dirty="0" err="1"/>
              <a:t>TAs.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Less personalized instruction.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AA235-66C4-F64C-BF52-80FCF7EA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8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40"/>
    </mc:Choice>
    <mc:Fallback>
      <p:transition spd="slow" advTm="7354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1F460-E313-CD4B-9366-8BF80A43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03325"/>
            <a:ext cx="39859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Programming is difficult.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870E7-A8F8-8146-8C7C-D7B3DC19B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279018"/>
            <a:ext cx="3985907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“The art of programming is the art of organizing complexity, of mastering multitude and avoiding its bastard chaos as effectively as possible.”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“Programming is one of the most difficult branches of applied mathematics; the poorer mathematicians had better remain pure mathematicians.”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6A35D5-F1E9-1944-9E74-BDF99B56D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88" r="-2" b="-2"/>
          <a:stretch/>
        </p:blipFill>
        <p:spPr>
          <a:xfrm>
            <a:off x="5062605" y="-2"/>
            <a:ext cx="4081395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E2F024A-162A-D341-9B91-DAF11D45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77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4673"/>
    </mc:Choice>
    <mc:Fallback>
      <p:transition spd="slow" advTm="5467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655B563-C3DF-BD4A-AB19-F939C231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Programmer Experience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BC22A-FC07-EB4D-854A-4FA7BE486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Let’s not think in binary.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People can be on experience spectrum.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 helps.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99A07162-D0C7-1E45-AACE-1495D4A93D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846462"/>
              </p:ext>
            </p:extLst>
          </p:nvPr>
        </p:nvGraphicFramePr>
        <p:xfrm>
          <a:off x="3887788" y="987425"/>
          <a:ext cx="462915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C150AA-F086-DA4A-A42E-42597A22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44"/>
    </mc:Choice>
    <mc:Fallback>
      <p:transition spd="slow" advTm="3424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 descr="Group">
            <a:extLst>
              <a:ext uri="{FF2B5EF4-FFF2-40B4-BE49-F238E27FC236}">
                <a16:creationId xmlns:a16="http://schemas.microsoft.com/office/drawing/2014/main" id="{34871EF7-9F03-4C69-97B5-1F001974D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1737" y="468977"/>
            <a:ext cx="3539066" cy="353906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5F9F2-A5DA-EA49-A031-FAFED9D1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4269282"/>
            <a:ext cx="67437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How can we help people who are learning to program?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ECA69-A93D-5542-876C-5799C57D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1395" y="5688535"/>
            <a:ext cx="5101209" cy="53612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Learners + Junior Programmers &gt;&gt; Senior Programmers</a:t>
            </a:r>
          </a:p>
          <a:p>
            <a:pPr algn="ctr"/>
            <a:endParaRPr lang="en-US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F4E72-F97D-C84E-8C8C-549E65A7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5"/>
    </mc:Choice>
    <mc:Fallback>
      <p:transition spd="slow" advTm="1832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6793-BDAA-AA46-8B43-1639A87A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/>
              <a:t>Technical Barriers to Learning Programming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EABFD6E-83AF-834D-AC54-AC2A94125C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6130" r="41286" b="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C594-41FE-7D4C-A792-EFDFE2615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i="1" dirty="0"/>
              <a:t>Def. </a:t>
            </a:r>
            <a:r>
              <a:rPr lang="en-US" sz="1700" dirty="0"/>
              <a:t>Technical challenges that all programmers face but to learners and junior programmers: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are much more difficult to resolve,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can cause excessive frustration,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can  cause excessive wasted time and effort,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and may even cause learners to quit.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r>
              <a:rPr lang="en-US" sz="1900" dirty="0"/>
              <a:t>Since there are more learners and junior programmers than there are senior programmers, this may have significantly more impact.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B9A7C1-4A53-A44A-A1C2-81CD7E71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3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85"/>
    </mc:Choice>
    <mc:Fallback>
      <p:transition spd="slow" advTm="4858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825-8867-964B-B51E-BB9F2D4E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3B00AC-1288-B446-B49A-A34F1E2D24A4}"/>
              </a:ext>
            </a:extLst>
          </p:cNvPr>
          <p:cNvGraphicFramePr/>
          <p:nvPr/>
        </p:nvGraphicFramePr>
        <p:xfrm>
          <a:off x="590550" y="1865085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010D989-760A-BA48-AF22-85B49DC95307}"/>
              </a:ext>
            </a:extLst>
          </p:cNvPr>
          <p:cNvSpPr/>
          <p:nvPr/>
        </p:nvSpPr>
        <p:spPr>
          <a:xfrm>
            <a:off x="3357446" y="1611085"/>
            <a:ext cx="2352907" cy="4441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F8405-0CFA-2846-8896-7296137F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8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8"/>
    </mc:Choice>
    <mc:Fallback>
      <p:transition spd="slow" advTm="838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ADA3-D820-7643-8AE8-8017C42A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Kodethon: University Student Adoption and Perceptions of a web 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DAB9-E19D-7F45-B164-FF5C9AED5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42" y="965198"/>
            <a:ext cx="203095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Collaborators: </a:t>
            </a:r>
          </a:p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Michael Yen, </a:t>
            </a:r>
          </a:p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Mathew Le, </a:t>
            </a:r>
          </a:p>
          <a:p>
            <a:pPr algn="r"/>
            <a:r>
              <a:rPr lang="en-US" sz="17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Zhendong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Su, </a:t>
            </a:r>
          </a:p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Amin </a:t>
            </a:r>
            <a:r>
              <a:rPr lang="en-US" sz="17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Alipour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r"/>
            <a:r>
              <a:rPr lang="en-US" sz="1700" i="1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To be submitted to SIGCSE 2019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E0A43-B58A-6046-AAE3-1EF10EB7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7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7"/>
    </mc:Choice>
    <mc:Fallback>
      <p:transition spd="slow" advTm="2665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D79CE-43C0-1249-9003-B5CA9628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Motivation</a:t>
            </a:r>
          </a:p>
        </p:txBody>
      </p:sp>
      <p:pic>
        <p:nvPicPr>
          <p:cNvPr id="7170" name="Picture 2" descr="https://lh6.googleusercontent.com/otOnNqEJX23GtUgr4Exb-SQJzGQN_G80BEIYVM9gt5G_O9ioxg1ori8-MiQfPSAYcQ2wM0AnTTHpKv3sw7j-AUdqUushXD-BDFsjyPmuKORyicUDw0ZgsAMisPxbrkdAW3c2BCC22Mw">
            <a:extLst>
              <a:ext uri="{FF2B5EF4-FFF2-40B4-BE49-F238E27FC236}">
                <a16:creationId xmlns:a16="http://schemas.microsoft.com/office/drawing/2014/main" id="{4CDE2600-2F55-0C42-87F1-F92960769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0" y="1639235"/>
            <a:ext cx="4455801" cy="264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9F63A-4F19-A445-B073-BCC6EB7F3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Programming consists of many steps: coding, testing, debugging, compiling, and linking.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Each step requires proper installation and configuration of tools and environment.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This can be time-consuming and error-prone for both students and teachers.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Web IDEs provide a uniform, ready-to-use programming platform.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1294B-13D2-4043-8842-7B5C6D18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7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54"/>
    </mc:Choice>
    <mc:Fallback>
      <p:transition spd="slow" advTm="7285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3539-4DA5-A84E-BA91-97344298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Challenges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2A9C03B-9B2E-4698-B7EB-3FDFF3770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031418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6FEEFB-2B9E-9F4B-8AEA-8FC54144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6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71"/>
    </mc:Choice>
    <mc:Fallback>
      <p:transition spd="slow" advTm="969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11BA-9E52-484C-82CF-51A5D5B3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Me</a:t>
            </a:r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A2E19C8-934C-A84C-AADF-AEF171374A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246805"/>
              </p:ext>
            </p:extLst>
          </p:nvPr>
        </p:nvGraphicFramePr>
        <p:xfrm>
          <a:off x="628650" y="1825625"/>
          <a:ext cx="529264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CDC0001-3108-D24D-B58F-4AA78E01BE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716516"/>
              </p:ext>
            </p:extLst>
          </p:nvPr>
        </p:nvGraphicFramePr>
        <p:xfrm>
          <a:off x="5079380" y="2097881"/>
          <a:ext cx="4586868" cy="273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id="{9CC5D9BB-DB2E-3E48-83A2-6ED87047DA6C}"/>
              </a:ext>
            </a:extLst>
          </p:cNvPr>
          <p:cNvSpPr>
            <a:spLocks noChangeAspect="1"/>
          </p:cNvSpPr>
          <p:nvPr/>
        </p:nvSpPr>
        <p:spPr>
          <a:xfrm>
            <a:off x="7188818" y="3374659"/>
            <a:ext cx="367991" cy="36799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D90AC-7543-F444-9BAA-4CC85844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1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93"/>
    </mc:Choice>
    <mc:Fallback>
      <p:transition spd="slow" advTm="13419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D89FC-7BF7-4B4E-8549-C6D43971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User Interface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6DD863-A2F9-0745-A33D-AF1A181F8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126" y="1651137"/>
            <a:ext cx="6873747" cy="52068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64BC2-89F8-804F-B10B-3D61AA05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4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29"/>
    </mc:Choice>
    <mc:Fallback>
      <p:transition spd="slow" advTm="10092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42152-18FF-9742-A6FC-E11A8858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Architecture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21C1D2-44EE-E74D-A392-E0BDDFCF2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590" y="1493775"/>
            <a:ext cx="4455801" cy="293191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1EBC0E-2A7E-C546-9F74-5A9304FF8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/>
              <a:t>Technologies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AngularJS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Ruby-on-Rails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Docker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PostgreSQL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Firebase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Google API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And more...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D7EAB-6730-8646-B1AA-F7411E2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1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54"/>
    </mc:Choice>
    <mc:Fallback>
      <p:transition spd="slow" advTm="10415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0539-12CA-2145-8D6D-4F03BA0F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31CA3E9-A756-3E46-9F12-6DAB47D49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010616"/>
              </p:ext>
            </p:extLst>
          </p:nvPr>
        </p:nvGraphicFramePr>
        <p:xfrm>
          <a:off x="3887788" y="987425"/>
          <a:ext cx="462915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D4A20-E4B7-1D48-89C0-AD3ABC655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Circular replication to k nodes.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files are stored on node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are also replicated on the next k nodes: D, E,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our implementation k = 1.</a:t>
            </a:r>
          </a:p>
          <a:p>
            <a:endParaRPr lang="en-US" dirty="0"/>
          </a:p>
        </p:txBody>
      </p:sp>
      <p:pic>
        <p:nvPicPr>
          <p:cNvPr id="7" name="Picture 2" descr="https://lh4.googleusercontent.com/yQhJWlWnjTlTVrOPKC_5RvDgZkKtn4-lCvTUkgxb8P5jbMoyI0U6O9WfcG8PDan1Xy5e_xQbzy-XNQIVjqnNkTB_PkwmaJE-aqARZKtvdQpP8GPw-Nik22pj5UJlLUIFX_-vEXxfhfY">
            <a:extLst>
              <a:ext uri="{FF2B5EF4-FFF2-40B4-BE49-F238E27FC236}">
                <a16:creationId xmlns:a16="http://schemas.microsoft.com/office/drawing/2014/main" id="{65832D01-B7A5-3E40-907F-E4C45CC2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31" y="4999591"/>
            <a:ext cx="1521547" cy="11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4.googleusercontent.com/yQhJWlWnjTlTVrOPKC_5RvDgZkKtn4-lCvTUkgxb8P5jbMoyI0U6O9WfcG8PDan1Xy5e_xQbzy-XNQIVjqnNkTB_PkwmaJE-aqARZKtvdQpP8GPw-Nik22pj5UJlLUIFX_-vEXxfhfY">
            <a:extLst>
              <a:ext uri="{FF2B5EF4-FFF2-40B4-BE49-F238E27FC236}">
                <a16:creationId xmlns:a16="http://schemas.microsoft.com/office/drawing/2014/main" id="{96569BF3-B634-CB45-B4FA-CE12F2BD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89" y="5275611"/>
            <a:ext cx="1521547" cy="11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DC83F-77C8-5746-87EA-D050DFD8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76"/>
    </mc:Choice>
    <mc:Fallback>
      <p:transition spd="slow" advTm="5507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6657-12B7-3D44-B379-AF715BDE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/>
          <a:lstStyle/>
          <a:p>
            <a:r>
              <a:rPr lang="en-US"/>
              <a:t>Program Execution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4BCA16-9F50-114D-81F1-D8AE56293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7788" y="1904567"/>
            <a:ext cx="4629150" cy="303934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B3322-E632-E44F-AC64-861AE0B96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Student programs are compiled and executed on their assigned cluster node.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When a user runs a program, a Docker container is started.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Benefits: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Resource limits like RAM, CPU, and disk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Program output is redirected to a Linux pipe.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194" name="Picture 2" descr="https://lh3.googleusercontent.com/0QLkYTwK1_NyfGXvyAsNmBRjUmTUrnz9oqBlNIlInvVU8sy8EuKx5IxU246b7aIFUSfg_IBOKsmKpKaqgWn6t_XRRfywZEznXcy9og_ebZcge9Kd_rkDqVJN_7s3hBTLGSmumNS_WzM">
            <a:extLst>
              <a:ext uri="{FF2B5EF4-FFF2-40B4-BE49-F238E27FC236}">
                <a16:creationId xmlns:a16="http://schemas.microsoft.com/office/drawing/2014/main" id="{A5D45A25-B47B-864C-89D0-A2B5C66B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943907"/>
            <a:ext cx="4610100" cy="13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59BE11-607A-E84A-B6E5-D04BAC3C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26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ACA9-366A-0C44-B490-48200B5A7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53" y="606564"/>
            <a:ext cx="7838694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Feature Highlights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655" y="2043803"/>
            <a:ext cx="7642689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0DC42-D12C-374D-840C-88C83C36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48AEE4F-B7E0-41FA-9F02-90A13CF106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595728"/>
              </p:ext>
            </p:extLst>
          </p:nvPr>
        </p:nvGraphicFramePr>
        <p:xfrm>
          <a:off x="750655" y="2385390"/>
          <a:ext cx="7642689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8543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7E1DC-5E5A-D242-BC4B-E0EDD1386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434101"/>
            <a:ext cx="7709978" cy="1362042"/>
          </a:xfrm>
        </p:spPr>
        <p:txBody>
          <a:bodyPr anchor="b">
            <a:normAutofit/>
          </a:bodyPr>
          <a:lstStyle/>
          <a:p>
            <a:r>
              <a:rPr lang="en-US" sz="4200">
                <a:solidFill>
                  <a:schemeClr val="bg1"/>
                </a:solidFill>
              </a:rPr>
              <a:t>Deployment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9144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EC044-BA02-E444-8EC7-34CF0F71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6108192"/>
            <a:ext cx="411480" cy="548640"/>
          </a:xfrm>
          <a:prstGeom prst="ellipse">
            <a:avLst/>
          </a:prstGeom>
          <a:solidFill>
            <a:srgbClr val="898989"/>
          </a:solidFill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3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30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33396B7-480E-4E4D-8C8C-FA9B3B5598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66620"/>
              </p:ext>
            </p:extLst>
          </p:nvPr>
        </p:nvGraphicFramePr>
        <p:xfrm>
          <a:off x="720090" y="2917149"/>
          <a:ext cx="7709978" cy="298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4113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A5A7E-558F-1042-8B3F-998C33DB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Adoption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B6CBD7-B5CA-C74A-9BEA-57464373D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213" y="3355130"/>
            <a:ext cx="2002055" cy="242733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Over 3000 students have signed up.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We gave live demos in 6 courses but Kodethon is used in at least 15 different undergrad courses.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Over 15.1M LOC.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/>
              <a:t>4.5M in C++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/>
              <a:t>2.5M in C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549D91-535C-734E-AC75-FA5CB2C9F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7558" y="1029920"/>
            <a:ext cx="5177792" cy="2122895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1DADAAB-570A-854D-AAEE-8639FD0F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3825" y="6356350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05F84D-CE22-514A-8488-027413709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175" y="3463356"/>
            <a:ext cx="4184650" cy="22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75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19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CB5BC-ED39-7042-B9B3-F4F9439DB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1161"/>
            <a:ext cx="2501695" cy="54033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Survey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19" y="0"/>
            <a:ext cx="106556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F5CA4-D47B-6F4B-AFE2-10202704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6108192"/>
            <a:ext cx="411480" cy="548640"/>
          </a:xfrm>
          <a:prstGeom prst="ellipse">
            <a:avLst/>
          </a:prstGeom>
          <a:solidFill>
            <a:srgbClr val="898989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47135B90-E74A-4F4B-B6F1-E853966A6A25}" type="slidenum">
              <a:rPr lang="en-US" sz="1300">
                <a:solidFill>
                  <a:srgbClr val="FFFFFF">
                    <a:alpha val="80000"/>
                  </a:srgbClr>
                </a:solidFill>
              </a:rPr>
              <a:pPr algn="ctr">
                <a:spcAft>
                  <a:spcPts val="600"/>
                </a:spcAft>
              </a:pPr>
              <a:t>8</a:t>
            </a:fld>
            <a:endParaRPr lang="en-US" sz="1300">
              <a:solidFill>
                <a:srgbClr val="FFFFFF">
                  <a:alpha val="80000"/>
                </a:srgbClr>
              </a:solidFill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78D961C-B339-444D-804A-A25512E27F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365514"/>
              </p:ext>
            </p:extLst>
          </p:nvPr>
        </p:nvGraphicFramePr>
        <p:xfrm>
          <a:off x="4094559" y="642938"/>
          <a:ext cx="45672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7119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3A46C-A138-DF49-9308-378C944AD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Usage Insights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B28538-EA63-0441-B411-B97E70D0D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264" y="307731"/>
            <a:ext cx="4264147" cy="39976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544C1-6AD2-7E43-A342-45BD7F49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25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E46A-6D55-924F-B3B6-832F7AA3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Perceptions (Usefulness)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1A589F-5F1E-EB41-95AA-91D25CC49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1082 responses, 32% Positive, 30% Neutral, 38% Negative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91798D-D8E5-C743-98BA-836131CB1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30" y="592805"/>
            <a:ext cx="8622615" cy="34274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B7B02-F5B0-C446-B80A-7BD97FD6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5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FAF1-23AC-0041-A5E7-3B343985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53BCFF-B406-E446-AD4A-BFF9BC427A1D}"/>
              </a:ext>
            </a:extLst>
          </p:cNvPr>
          <p:cNvGrpSpPr/>
          <p:nvPr/>
        </p:nvGrpSpPr>
        <p:grpSpPr>
          <a:xfrm>
            <a:off x="579822" y="3267078"/>
            <a:ext cx="2594013" cy="2053839"/>
            <a:chOff x="1275462" y="2094415"/>
            <a:chExt cx="2549406" cy="205383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BDBD64D-9931-5346-B6E7-2CC517C2FB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185639"/>
              <a:ext cx="0" cy="1304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C9D00E-DE68-BF4B-AC66-0D8FFB51FE3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88527" y="2653991"/>
              <a:ext cx="0" cy="16726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E04D63A-3D28-7D48-91AA-C27AA48DF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475571"/>
              <a:ext cx="1170878" cy="1014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E32A72-8F1E-8243-916B-9982FA8B1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0547" y="3490332"/>
              <a:ext cx="661637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C5973A-0CB0-CC44-96E4-B512AB123E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4693" y="3490332"/>
              <a:ext cx="847493" cy="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589AA-A19F-A149-BF56-C9C333B76751}"/>
                </a:ext>
              </a:extLst>
            </p:cNvPr>
            <p:cNvCxnSpPr>
              <a:cxnSpLocks/>
            </p:cNvCxnSpPr>
            <p:nvPr/>
          </p:nvCxnSpPr>
          <p:spPr>
            <a:xfrm>
              <a:off x="2152184" y="3490332"/>
              <a:ext cx="0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6B998B-EFD4-7843-A2E7-94CB2B1AA6D9}"/>
                </a:ext>
              </a:extLst>
            </p:cNvPr>
            <p:cNvSpPr txBox="1"/>
            <p:nvPr/>
          </p:nvSpPr>
          <p:spPr>
            <a:xfrm>
              <a:off x="2914693" y="3490331"/>
              <a:ext cx="905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Novelty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3FFB4E-5D43-C741-90FB-A60E7261380A}"/>
                </a:ext>
              </a:extLst>
            </p:cNvPr>
            <p:cNvSpPr txBox="1"/>
            <p:nvPr/>
          </p:nvSpPr>
          <p:spPr>
            <a:xfrm>
              <a:off x="1275462" y="2106238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Impact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F681AD-3AB3-2846-AC38-043FC74B67C9}"/>
                </a:ext>
              </a:extLst>
            </p:cNvPr>
            <p:cNvSpPr txBox="1"/>
            <p:nvPr/>
          </p:nvSpPr>
          <p:spPr>
            <a:xfrm>
              <a:off x="2956837" y="2094415"/>
              <a:ext cx="762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55B32-DE3C-1448-9CC2-7D14CA7176D1}"/>
              </a:ext>
            </a:extLst>
          </p:cNvPr>
          <p:cNvSpPr/>
          <p:nvPr/>
        </p:nvSpPr>
        <p:spPr>
          <a:xfrm>
            <a:off x="579822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C6626F-1B67-734A-A563-85563A0E36EF}"/>
              </a:ext>
            </a:extLst>
          </p:cNvPr>
          <p:cNvSpPr/>
          <p:nvPr/>
        </p:nvSpPr>
        <p:spPr>
          <a:xfrm>
            <a:off x="2018329" y="3352588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D3A8B34-E855-FC4A-85A1-EF2F66DA897D}"/>
              </a:ext>
            </a:extLst>
          </p:cNvPr>
          <p:cNvSpPr/>
          <p:nvPr/>
        </p:nvSpPr>
        <p:spPr>
          <a:xfrm>
            <a:off x="2018329" y="3880625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74F872-CF9B-9949-86CC-2F312C6EEC67}"/>
              </a:ext>
            </a:extLst>
          </p:cNvPr>
          <p:cNvSpPr/>
          <p:nvPr/>
        </p:nvSpPr>
        <p:spPr>
          <a:xfrm>
            <a:off x="2466213" y="3926342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45D38C-0A28-FB4F-BB76-A0A20C8657D9}"/>
              </a:ext>
            </a:extLst>
          </p:cNvPr>
          <p:cNvSpPr/>
          <p:nvPr/>
        </p:nvSpPr>
        <p:spPr>
          <a:xfrm>
            <a:off x="2780077" y="3728743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B52DCF-01C4-5A40-80AC-F8895840215D}"/>
              </a:ext>
            </a:extLst>
          </p:cNvPr>
          <p:cNvSpPr/>
          <p:nvPr/>
        </p:nvSpPr>
        <p:spPr>
          <a:xfrm>
            <a:off x="3408513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Good Research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10D95E-EB9A-A44F-9F30-F53A13544947}"/>
              </a:ext>
            </a:extLst>
          </p:cNvPr>
          <p:cNvSpPr txBox="1"/>
          <p:nvPr/>
        </p:nvSpPr>
        <p:spPr>
          <a:xfrm>
            <a:off x="3408512" y="2957295"/>
            <a:ext cx="2594013" cy="67911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High in at least one dimension.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B829A8-B894-AB4C-ACE1-2310F1C0779C}"/>
              </a:ext>
            </a:extLst>
          </p:cNvPr>
          <p:cNvSpPr/>
          <p:nvPr/>
        </p:nvSpPr>
        <p:spPr>
          <a:xfrm>
            <a:off x="6237205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Own Research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C51EAF-CFCB-5241-9993-E92BA9468AF3}"/>
              </a:ext>
            </a:extLst>
          </p:cNvPr>
          <p:cNvSpPr txBox="1"/>
          <p:nvPr/>
        </p:nvSpPr>
        <p:spPr>
          <a:xfrm>
            <a:off x="6237205" y="2951315"/>
            <a:ext cx="2594013" cy="69691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First, it must </a:t>
            </a:r>
            <a:r>
              <a:rPr lang="en-US" b="1" dirty="0"/>
              <a:t>matter</a:t>
            </a:r>
            <a:r>
              <a:rPr lang="en-US" dirty="0"/>
              <a:t> to you.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C12BDD-1998-184E-8595-6035E3318F97}"/>
              </a:ext>
            </a:extLst>
          </p:cNvPr>
          <p:cNvSpPr txBox="1"/>
          <p:nvPr/>
        </p:nvSpPr>
        <p:spPr>
          <a:xfrm>
            <a:off x="3408512" y="3927519"/>
            <a:ext cx="2594013" cy="67911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Alternative: It inspires you, good or bad.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6EE28-0CED-4F44-BAD4-38923EB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5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"/>
    </mc:Choice>
    <mc:Fallback>
      <p:transition spd="slow" advTm="103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0BDAE-07F1-5D4C-B09C-77D754BF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Perceptions (Features)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333FE5-C9C1-454B-A229-900A038D7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1488" y="492573"/>
            <a:ext cx="4542914" cy="58807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4B956-AA81-3D43-BF4A-D4266227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3266" y="6356350"/>
            <a:ext cx="10220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20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564-A706-4C43-AC44-FC0C183B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Adoption Factors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112DF1-38E0-ED46-BB4C-56BD7A825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30" y="377240"/>
            <a:ext cx="8622615" cy="38586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4B51-7E9E-0843-8CFC-61DC62E1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49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1B22C8-5F9E-A14C-B36F-D5478709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FCE97-47AA-9746-8C2E-4ADB9F1B0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 lnSpcReduction="10000"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Partial adoption is good.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Instructors should introduce students to web IDEs.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About a third of students found it "useful”.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About half used it "very often" or "often".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Implicit Learning Objectives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"I want them to learn how to set up a development environment.”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“I want them to use git.”</a:t>
            </a:r>
          </a:p>
          <a:p>
            <a:r>
              <a:rPr lang="en-US" sz="1800" dirty="0">
                <a:solidFill>
                  <a:srgbClr val="000000"/>
                </a:solidFill>
              </a:rPr>
              <a:t>What is “real” programming?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Students perceive web IDEs as not “real” tools.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Computational thinking vs System building.</a:t>
            </a:r>
          </a:p>
          <a:p>
            <a:r>
              <a:rPr lang="en-US" sz="2200" dirty="0">
                <a:solidFill>
                  <a:srgbClr val="000000"/>
                </a:solidFill>
              </a:rPr>
              <a:t>Intelligent Coding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Leverage IDE usage to provide relevant information automatically.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1A64B-8A59-014C-8B90-672FE8A2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57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825-8867-964B-B51E-BB9F2D4E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3B00AC-1288-B446-B49A-A34F1E2D24A4}"/>
              </a:ext>
            </a:extLst>
          </p:cNvPr>
          <p:cNvGraphicFramePr/>
          <p:nvPr/>
        </p:nvGraphicFramePr>
        <p:xfrm>
          <a:off x="590550" y="1865085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25F0027-CB74-9D40-8D5C-2117EDF12E21}"/>
              </a:ext>
            </a:extLst>
          </p:cNvPr>
          <p:cNvSpPr/>
          <p:nvPr/>
        </p:nvSpPr>
        <p:spPr>
          <a:xfrm>
            <a:off x="5843239" y="1611086"/>
            <a:ext cx="2352907" cy="4441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2F593-16C2-2341-97E8-4DE44A8E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40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ADA3-D820-7643-8AE8-8017C42A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CompAssist</a:t>
            </a: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Synthesizing Minimal Compilation Repair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DAB9-E19D-7F45-B164-FF5C9AED5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42" y="965198"/>
            <a:ext cx="203095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Collaborators: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Chengnian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Sun (Google),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Nima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Joharizadeh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Haichuan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Wang (Huawei),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Zhendong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Su.</a:t>
            </a:r>
          </a:p>
          <a:p>
            <a:pPr algn="r"/>
            <a:r>
              <a:rPr lang="en-US" sz="1700" i="1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To be submitted to ICSE 2019.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A0B6F-6AEC-474F-B8A9-912F9453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985" y="6553690"/>
            <a:ext cx="846365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900"/>
              <a:pPr>
                <a:spcAft>
                  <a:spcPts val="600"/>
                </a:spcAft>
              </a:pPr>
              <a:t>2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24130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05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5A426-A640-3C44-82DF-3C0ECDE2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Motivation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F8EFCE-6F84-614C-9D8A-19C6E9093D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0045" y="2612954"/>
            <a:ext cx="2569467" cy="16316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93EB1-FC67-E644-8BCE-30834DEDD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372D55A-F2FC-469D-A508-7A8924D5BB8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6231557"/>
              </p:ext>
            </p:extLst>
          </p:nvPr>
        </p:nvGraphicFramePr>
        <p:xfrm>
          <a:off x="3290636" y="2022601"/>
          <a:ext cx="5370763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0923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44548-BE56-B74C-A171-A643D67F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7C754B0-4C61-5746-BEE0-2AC797400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403" y="1675227"/>
            <a:ext cx="6683193" cy="439419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7FCB32-C0B2-F749-98B8-4E0771FF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06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9141714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47260-4F17-144E-99B4-A860B2E5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4892358"/>
            <a:ext cx="28247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Can’t we just write better error messages?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6B04EB-3EED-5043-8342-BBF6E7488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141" y="35161"/>
            <a:ext cx="8260799" cy="4502136"/>
          </a:xfrm>
          <a:prstGeom prst="rect">
            <a:avLst/>
          </a:prstGeom>
        </p:spPr>
      </p:pic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479748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30EF58-0F03-5C48-9075-525A20FD9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9088" y="4824249"/>
            <a:ext cx="5004852" cy="14617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Previous example from recent version of clang.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 2008, GCC replaced entire parser.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6D81B-1042-B244-87B7-7A475828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0987" y="6356350"/>
            <a:ext cx="6143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chemeClr val="bg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00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06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5ED22-3B80-5147-AF0D-D2F31141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Compiler Error Message Augmentation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FD4B53-F5F7-EA4B-ABF6-27793841B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590" y="1021459"/>
            <a:ext cx="4455801" cy="387654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3D15E-9B05-2E40-9C69-0E1B996B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 err="1"/>
              <a:t>HelpMeOut</a:t>
            </a:r>
            <a:r>
              <a:rPr lang="en-US" sz="1700" dirty="0"/>
              <a:t> (CHI 2010)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An “IDE” plugin that shows example fixes.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Collect example fixes using </a:t>
            </a:r>
            <a:r>
              <a:rPr lang="en-US" sz="1700" b="1" dirty="0"/>
              <a:t>crowdsourcing</a:t>
            </a:r>
            <a:r>
              <a:rPr lang="en-US" sz="1700" dirty="0"/>
              <a:t>.</a:t>
            </a:r>
          </a:p>
          <a:p>
            <a:r>
              <a:rPr lang="en-US" sz="1700" dirty="0"/>
              <a:t>Limitations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Privacy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The Bootstrap Problem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Extensibility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Bias/Completeness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Inferring Patches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E0268-D349-B340-8BD6-8943868B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48709" y="6261090"/>
            <a:ext cx="10083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21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9141714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3F2644-F756-4E4A-A76E-90A3BA653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4892358"/>
            <a:ext cx="28247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Compilation Repair Example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55F533F-3EAB-9D45-871B-EF2DCDCC7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8008" y="1191978"/>
            <a:ext cx="9134479" cy="2534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479748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0C8EF9-C310-714E-AEE8-F1EE696CF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9088" y="4824249"/>
            <a:ext cx="5004852" cy="14617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a specific compiler, (u, c) is a compilation repair example for error message e, if u is an uncompilable program that triggers e, and c is a </a:t>
            </a:r>
            <a:r>
              <a:rPr lang="en-US" dirty="0" err="1">
                <a:solidFill>
                  <a:schemeClr val="bg1"/>
                </a:solidFill>
              </a:rPr>
              <a:t>compilable</a:t>
            </a:r>
            <a:r>
              <a:rPr lang="en-US" dirty="0">
                <a:solidFill>
                  <a:schemeClr val="bg1"/>
                </a:solidFill>
              </a:rPr>
              <a:t> program. The difference between u and c is a repair patch (diff) ∆.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75A0E-BD6D-404D-BAB1-DC8C9660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0987" y="6356350"/>
            <a:ext cx="6143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chemeClr val="bg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10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0D63FE-7E9A-8244-9B18-30CFFDBBD106}"/>
              </a:ext>
            </a:extLst>
          </p:cNvPr>
          <p:cNvSpPr txBox="1"/>
          <p:nvPr/>
        </p:nvSpPr>
        <p:spPr>
          <a:xfrm>
            <a:off x="1325564" y="696751"/>
            <a:ext cx="23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Uncompilable Program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A2333E-6904-1F4C-96CD-FE1E86F7A961}"/>
              </a:ext>
            </a:extLst>
          </p:cNvPr>
          <p:cNvSpPr txBox="1"/>
          <p:nvPr/>
        </p:nvSpPr>
        <p:spPr>
          <a:xfrm>
            <a:off x="5809196" y="696751"/>
            <a:ext cx="209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Compilable</a:t>
            </a:r>
            <a:r>
              <a:rPr lang="en-US" dirty="0">
                <a:solidFill>
                  <a:srgbClr val="00B050"/>
                </a:solidFill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3599048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1"/>
            <a:ext cx="8454557" cy="3918123"/>
          </a:xfrm>
          <a:prstGeom prst="rect">
            <a:avLst/>
          </a:prstGeom>
          <a:solidFill>
            <a:srgbClr val="404040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2A874-9556-A14A-87D4-BCA19DE3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1111086"/>
            <a:ext cx="7508874" cy="26238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Motivation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21269"/>
            <a:ext cx="5024434" cy="1877811"/>
          </a:xfrm>
          <a:prstGeom prst="rect">
            <a:avLst/>
          </a:prstGeom>
          <a:solidFill>
            <a:srgbClr val="A5A5A5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Books on Shelf">
            <a:extLst>
              <a:ext uri="{FF2B5EF4-FFF2-40B4-BE49-F238E27FC236}">
                <a16:creationId xmlns:a16="http://schemas.microsoft.com/office/drawing/2014/main" id="{62894F9F-1EE5-4CC0-8A7B-068FBA642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8634" y="4782237"/>
            <a:ext cx="1364575" cy="13645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4508" y="4521270"/>
            <a:ext cx="1586592" cy="1890204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C84A5-B42A-2640-89D6-FCFDC95E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7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4"/>
    </mc:Choice>
    <mc:Fallback>
      <p:transition spd="slow" advTm="2864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F322-D922-A047-BA96-225672A5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53" y="606564"/>
            <a:ext cx="7838694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655" y="2043803"/>
            <a:ext cx="7642689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48A07-FAA1-CD4D-A29A-33D8DCA0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5982E1D-48E5-4791-866B-A88F0EF7A9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85268"/>
              </p:ext>
            </p:extLst>
          </p:nvPr>
        </p:nvGraphicFramePr>
        <p:xfrm>
          <a:off x="750655" y="2385390"/>
          <a:ext cx="7642689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4698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481200-3BB2-4CA3-9D54-1077F6F76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994" y="0"/>
            <a:ext cx="347700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35A66-3A71-194A-8D21-2226FAFD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594" y="642938"/>
            <a:ext cx="2753106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Key Insight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819AA-1464-4944-9409-6E66F798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B30E82E-0582-49FE-9EB7-51E2DBC011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097790"/>
              </p:ext>
            </p:extLst>
          </p:nvPr>
        </p:nvGraphicFramePr>
        <p:xfrm>
          <a:off x="482203" y="642938"/>
          <a:ext cx="470177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3009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9141714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CAB83C-460F-A345-8DFF-23B226BE6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4892358"/>
            <a:ext cx="28247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Fuzz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E4E8B7-62A6-AD4B-B066-585EF01F8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65" y="1311184"/>
            <a:ext cx="8286669" cy="2415612"/>
          </a:xfrm>
          <a:prstGeom prst="rect">
            <a:avLst/>
          </a:prstGeom>
        </p:spPr>
      </p:pic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479748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0508EA-276B-BE4C-9931-2F40A10F2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9088" y="4824249"/>
            <a:ext cx="5004852" cy="14617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We perform single-operation, single-token mutations.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Tokenize source code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Mutate </a:t>
            </a:r>
          </a:p>
          <a:p>
            <a:pPr marL="742950" lvl="1" indent="-22860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Delete a random token.</a:t>
            </a:r>
          </a:p>
          <a:p>
            <a:pPr marL="742950" lvl="1" indent="-22860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Select a random token.  Insert it a random position.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3D412-B3EB-FC49-B912-5B6BE432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0987" y="6356350"/>
            <a:ext cx="6143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 smtClean="0">
                <a:solidFill>
                  <a:schemeClr val="bg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00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51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B3CC44-4E70-494D-94F5-5184355E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rgbClr val="FFFFFF"/>
                </a:solidFill>
              </a:rPr>
              <a:t>Reduce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1F8AD4-F573-FE49-9E74-37D8C60A01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0030" y="848797"/>
            <a:ext cx="4091937" cy="2915504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3017B72-C2E5-3447-9508-BDB9F9161A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12032" y="1815517"/>
            <a:ext cx="4091938" cy="98206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A70E9-F92A-3D40-9431-41239EF7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8285F-A56A-3C4C-9952-FD827AEE9176}"/>
              </a:ext>
            </a:extLst>
          </p:cNvPr>
          <p:cNvSpPr txBox="1"/>
          <p:nvPr/>
        </p:nvSpPr>
        <p:spPr>
          <a:xfrm>
            <a:off x="240030" y="4174265"/>
            <a:ext cx="435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 Condition: u4 triggers same error as u0.</a:t>
            </a:r>
          </a:p>
        </p:txBody>
      </p:sp>
    </p:spTree>
    <p:extLst>
      <p:ext uri="{BB962C8B-B14F-4D97-AF65-F5344CB8AC3E}">
        <p14:creationId xmlns:p14="http://schemas.microsoft.com/office/powerpoint/2010/main" val="2519693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4A8B79-BA05-C342-8F64-2A2B0E18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Fuzz-and-Reduce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798BBF6-A44D-0B48-A380-E7E6536A9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969" y="307731"/>
            <a:ext cx="637073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DFC3F-8F7D-8A43-B56E-187F5ACD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73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E7713-873D-104C-BB56-25BD427F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4D5733-E703-EE4D-AFE8-CE1C3E4AC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2048750"/>
            <a:ext cx="4629150" cy="275097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592D8D-14D3-4E41-9562-0BACDC9D5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Given a user program that fails to compile.</a:t>
            </a:r>
          </a:p>
          <a:p>
            <a:pPr marL="342900" indent="-342900">
              <a:buAutoNum type="arabicPeriod"/>
            </a:pPr>
            <a:r>
              <a:rPr lang="en-US" dirty="0"/>
              <a:t>Extract error message.</a:t>
            </a:r>
          </a:p>
          <a:p>
            <a:pPr marL="342900" indent="-342900">
              <a:buAutoNum type="arabicPeriod"/>
            </a:pPr>
            <a:r>
              <a:rPr lang="en-US" dirty="0"/>
              <a:t>Get related examples.</a:t>
            </a:r>
          </a:p>
          <a:p>
            <a:pPr marL="342900" indent="-342900">
              <a:buAutoNum type="arabicPeriod"/>
            </a:pPr>
            <a:r>
              <a:rPr lang="en-US" dirty="0"/>
              <a:t>Group examples by patch.</a:t>
            </a:r>
          </a:p>
          <a:p>
            <a:pPr marL="342900" indent="-342900">
              <a:buAutoNum type="arabicPeriod"/>
            </a:pPr>
            <a:r>
              <a:rPr lang="en-US" dirty="0"/>
              <a:t>Auto-experiment on user program with patches.</a:t>
            </a:r>
          </a:p>
          <a:p>
            <a:pPr marL="342900" indent="-342900">
              <a:buAutoNum type="arabicPeriod"/>
            </a:pPr>
            <a:r>
              <a:rPr lang="en-US" dirty="0"/>
              <a:t>Return ranked patches with successful patches first.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EB575-086C-6B4D-A0A6-C2EC2F93A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81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F141A-D37A-FE4C-AF45-602821F5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9"/>
            <a:ext cx="2528249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Evaluation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9A99A-F3A2-D245-8BED-571D300E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7135B90-E74A-4F4B-B6F1-E853966A6A25}" type="slidenum">
              <a:rPr lang="en-US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A548718-FA1E-4B1E-8A0B-CD8BCD442F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824774"/>
              </p:ext>
            </p:extLst>
          </p:nvPr>
        </p:nvGraphicFramePr>
        <p:xfrm>
          <a:off x="3960018" y="642938"/>
          <a:ext cx="4701779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2794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19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967D5-1D3E-E244-844D-39292842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1161"/>
            <a:ext cx="2501695" cy="5403370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Experimental Setup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19" y="0"/>
            <a:ext cx="106556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36851-EC5A-F044-8DA1-13D5C19A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6108192"/>
            <a:ext cx="411480" cy="548640"/>
          </a:xfrm>
          <a:prstGeom prst="ellipse">
            <a:avLst/>
          </a:prstGeom>
          <a:solidFill>
            <a:srgbClr val="898989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47135B90-E74A-4F4B-B6F1-E853966A6A25}" type="slidenum">
              <a:rPr lang="en-US" sz="1300">
                <a:solidFill>
                  <a:srgbClr val="FFFFFF">
                    <a:alpha val="80000"/>
                  </a:srgbClr>
                </a:solidFill>
              </a:rPr>
              <a:pPr algn="ctr">
                <a:spcAft>
                  <a:spcPts val="600"/>
                </a:spcAft>
              </a:pPr>
              <a:t>4</a:t>
            </a:fld>
            <a:endParaRPr lang="en-US" sz="1300">
              <a:solidFill>
                <a:srgbClr val="FFFFFF">
                  <a:alpha val="80000"/>
                </a:srgb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01C843B-A3F8-4938-AF0A-09BDDAA7F0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414534"/>
              </p:ext>
            </p:extLst>
          </p:nvPr>
        </p:nvGraphicFramePr>
        <p:xfrm>
          <a:off x="4094559" y="642938"/>
          <a:ext cx="45672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0230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B9C59-9E52-3B4F-BAD8-A7AA0576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RQ1: What proportion of compiler errors are covered by the repair examples?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DA4E82-4C48-4843-A39E-EF3E12243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Error Message Coverage (Breadth)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C88C3A-F64D-7D48-B222-DA25E086A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1013158"/>
            <a:ext cx="8622615" cy="258678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98237-E3CF-3D4D-A21A-42AD30C9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28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B9C59-9E52-3B4F-BAD8-A7AA0576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RQ2: Do we generate a diverse collection of repair examples for each compiler error?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DA4E82-4C48-4843-A39E-EF3E12243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Error Message Coverage (Depth)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C88C3A-F64D-7D48-B222-DA25E086A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732922"/>
            <a:ext cx="8622615" cy="314725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98237-E3CF-3D4D-A21A-42AD30C9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49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080828-AACD-774B-914A-B39E1162E13A}"/>
              </a:ext>
            </a:extLst>
          </p:cNvPr>
          <p:cNvSpPr/>
          <p:nvPr/>
        </p:nvSpPr>
        <p:spPr>
          <a:xfrm>
            <a:off x="300403" y="3761339"/>
            <a:ext cx="8466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Generated at least 2 different repair examples for 89.6% of errors. Also, for 79.8% of errors, it generated at least 2 distinct patches.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8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3765E-3014-E340-BA3E-5151140D9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is an integral part of our lives.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2CE53F6-73DB-D348-8DD1-AE66F0AF1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9891" y="307731"/>
            <a:ext cx="6862892" cy="399763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6DF8868-16E7-4F4A-8A59-7E7679A1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"/>
    </mc:Choice>
    <mc:Fallback>
      <p:transition spd="slow" advTm="29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ACC5C-F30D-034F-8F85-4249408E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RQ3: Are the generated compiler repair examples simple?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BDE1F-4899-3141-A8C1-BC6CADE58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59.6% have 5 or fewer LOC, 60.8% have 25 or fewer tokens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095B78-E83B-3143-8FE4-E9068E843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657475"/>
            <a:ext cx="8622615" cy="32981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3753A-1D09-9949-808C-6272B7FA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50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BF72D-AC69-BC49-BED6-9EF1D3123F8F}"/>
              </a:ext>
            </a:extLst>
          </p:cNvPr>
          <p:cNvSpPr txBox="1"/>
          <p:nvPr/>
        </p:nvSpPr>
        <p:spPr>
          <a:xfrm>
            <a:off x="2166257" y="462224"/>
            <a:ext cx="55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09797-6FA9-F845-A3E3-896DEB5EC3B9}"/>
              </a:ext>
            </a:extLst>
          </p:cNvPr>
          <p:cNvSpPr txBox="1"/>
          <p:nvPr/>
        </p:nvSpPr>
        <p:spPr>
          <a:xfrm>
            <a:off x="6457950" y="462224"/>
            <a:ext cx="82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Tokens</a:t>
            </a:r>
          </a:p>
        </p:txBody>
      </p:sp>
    </p:spTree>
    <p:extLst>
      <p:ext uri="{BB962C8B-B14F-4D97-AF65-F5344CB8AC3E}">
        <p14:creationId xmlns:p14="http://schemas.microsoft.com/office/powerpoint/2010/main" val="2934978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4606047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E79EA-4DBD-884C-A853-964C8A28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r>
              <a:rPr lang="en-US" sz="3500"/>
              <a:t>User Study</a:t>
            </a:r>
          </a:p>
        </p:txBody>
      </p:sp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E215C5EA-1E9F-4409-85F1-4B1CF9F8C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474" y="1428749"/>
            <a:ext cx="3845052" cy="38450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C7A28-B4F2-D943-AA20-FFDCFAFF2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en-US" sz="1700"/>
              <a:t>Do programmers find the generated compilation repair examples helpful in resolving compiler errors of real-world C++ programs?</a:t>
            </a:r>
          </a:p>
          <a:p>
            <a:r>
              <a:rPr lang="en-US" sz="1700"/>
              <a:t>9 Tasks (real-world C++ uncompilable programs).</a:t>
            </a:r>
          </a:p>
          <a:p>
            <a:r>
              <a:rPr lang="en-US" sz="1700"/>
              <a:t>14 participants</a:t>
            </a:r>
          </a:p>
          <a:p>
            <a:r>
              <a:rPr lang="en-US" sz="1700"/>
              <a:t>Find and fix the code defect. Submit solution.</a:t>
            </a:r>
          </a:p>
          <a:p>
            <a:r>
              <a:rPr lang="en-US" sz="1700"/>
              <a:t>Rate helpfulness of repair examples.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48E2C-762B-CC42-87C7-2DF84C10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7135B90-E74A-4F4B-B6F1-E853966A6A25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8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3FEAD-2DB1-6249-93BE-2C0D2FCF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 Task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C739B5-39C5-7E45-9DC1-3B505B750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704945"/>
            <a:ext cx="8178799" cy="43347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5FF26-1D9B-2845-B363-3E7C974B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mtClean="0"/>
              <a:pPr>
                <a:spcAft>
                  <a:spcPts val="600"/>
                </a:spcAft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77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ED1E2-83C7-1D43-AAFA-4656AA79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A807C6-4638-CC4C-BFC9-95B737777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432" y="1825625"/>
            <a:ext cx="6333135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0C9D4-3A03-4C45-90B8-80A8B48F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7135B90-E74A-4F4B-B6F1-E853966A6A25}" type="slidenum">
              <a:rPr lang="en-US" smtClean="0"/>
              <a:t>53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442CB-3062-D644-8B4F-65F612BCCB0E}"/>
              </a:ext>
            </a:extLst>
          </p:cNvPr>
          <p:cNvGrpSpPr/>
          <p:nvPr/>
        </p:nvGrpSpPr>
        <p:grpSpPr>
          <a:xfrm>
            <a:off x="2908299" y="1700216"/>
            <a:ext cx="3906158" cy="185734"/>
            <a:chOff x="2908299" y="1700216"/>
            <a:chExt cx="3906158" cy="185734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D3B2892D-FD60-F04F-B329-86B03CD6B60B}"/>
                </a:ext>
              </a:extLst>
            </p:cNvPr>
            <p:cNvSpPr/>
            <p:nvPr/>
          </p:nvSpPr>
          <p:spPr>
            <a:xfrm rot="5400000">
              <a:off x="5438379" y="509872"/>
              <a:ext cx="178704" cy="2573452"/>
            </a:xfrm>
            <a:prstGeom prst="leftBrace">
              <a:avLst>
                <a:gd name="adj1" fmla="val 197418"/>
                <a:gd name="adj2" fmla="val 49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lIns="91440" tIns="0" rIns="914400" bIns="0" rtlCol="0" anchor="ctr"/>
            <a:lstStyle/>
            <a:p>
              <a:pPr algn="ctr"/>
              <a:r>
                <a:rPr lang="en-US" dirty="0"/>
                <a:t>Helpful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9526BEC4-75C2-7F4D-B56E-7FB8C313F0F4}"/>
                </a:ext>
              </a:extLst>
            </p:cNvPr>
            <p:cNvSpPr/>
            <p:nvPr/>
          </p:nvSpPr>
          <p:spPr>
            <a:xfrm rot="5400000">
              <a:off x="3460751" y="1147764"/>
              <a:ext cx="178704" cy="1283607"/>
            </a:xfrm>
            <a:prstGeom prst="leftBrace">
              <a:avLst>
                <a:gd name="adj1" fmla="val 197418"/>
                <a:gd name="adj2" fmla="val 49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lIns="91440" tIns="0" rIns="914400" bIns="0" rtlCol="0" anchor="ctr"/>
            <a:lstStyle/>
            <a:p>
              <a:pPr algn="ctr"/>
              <a:r>
                <a:rPr lang="en-US" dirty="0"/>
                <a:t>Not Helpful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366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69B3B8-E376-ED41-84AF-1982CBEAC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</a:rPr>
              <a:t>Participant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3C90D-DD9E-C443-AA34-7EFB1E67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882A2-3EC1-024B-9543-171F1FFB0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/>
              <a:t>Repair examples illustrated patches that resolved the compiler error. </a:t>
            </a:r>
          </a:p>
          <a:p>
            <a:pPr lvl="1"/>
            <a:r>
              <a:rPr lang="en-US" sz="1700" dirty="0"/>
              <a:t>P12: “the ones they got right they were perfectly good”</a:t>
            </a:r>
          </a:p>
          <a:p>
            <a:pPr marL="0" indent="0">
              <a:buNone/>
            </a:pPr>
            <a:r>
              <a:rPr lang="en-US" sz="1700" dirty="0"/>
              <a:t>Repair examples helped with unfamiliar C++ concepts. </a:t>
            </a:r>
          </a:p>
          <a:p>
            <a:pPr lvl="1"/>
            <a:r>
              <a:rPr lang="en-US" sz="1700" dirty="0"/>
              <a:t>P1: “Suggested patches was helpful for error messages to concepts that I am unfamiliar with.”</a:t>
            </a:r>
          </a:p>
          <a:p>
            <a:pPr lvl="1"/>
            <a:r>
              <a:rPr lang="en-US" sz="1700" dirty="0"/>
              <a:t> P8: “The suggested patches and examples were a good refresher and helped save me a lot of time.”</a:t>
            </a:r>
          </a:p>
          <a:p>
            <a:pPr marL="0" indent="0">
              <a:buNone/>
            </a:pPr>
            <a:r>
              <a:rPr lang="en-US" sz="1700" dirty="0"/>
              <a:t>Repair examples suggested possible actions. </a:t>
            </a:r>
          </a:p>
          <a:p>
            <a:pPr lvl="1"/>
            <a:r>
              <a:rPr lang="en-US" sz="1700" dirty="0"/>
              <a:t>P2: “some possible moves you can make from the current state of the program.” </a:t>
            </a:r>
          </a:p>
          <a:p>
            <a:pPr lvl="1"/>
            <a:r>
              <a:rPr lang="en-US" sz="1700" dirty="0"/>
              <a:t>P11: “repair examples told me exactly what to do to fix the compiler error even though I had no idea what was going on.”</a:t>
            </a:r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04318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91311-2737-A84E-A633-6B2A6FE8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2DAF9-735B-6C4B-B785-92BB0CF0C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Novel technique for synthesizing compilation repair examples.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Offline Generation + Online Search</a:t>
            </a:r>
          </a:p>
          <a:p>
            <a:r>
              <a:rPr lang="en-US" sz="1800" dirty="0">
                <a:solidFill>
                  <a:srgbClr val="000000"/>
                </a:solidFill>
              </a:rPr>
              <a:t>Generalizability: We can adapt this technique for different compilers, e.g., </a:t>
            </a:r>
            <a:r>
              <a:rPr lang="en-US" sz="1800" dirty="0" err="1">
                <a:solidFill>
                  <a:srgbClr val="000000"/>
                </a:solidFill>
              </a:rPr>
              <a:t>javac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Coverage: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Continuous fuzz-and-reduce.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Additional seeds.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Unreachable code?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Apply top-ranked patched automatically to user program.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Integrate </a:t>
            </a:r>
            <a:r>
              <a:rPr lang="en-US" sz="1800" dirty="0" err="1">
                <a:solidFill>
                  <a:srgbClr val="000000"/>
                </a:solidFill>
              </a:rPr>
              <a:t>CompAssist</a:t>
            </a:r>
            <a:r>
              <a:rPr lang="en-US" sz="1800" dirty="0">
                <a:solidFill>
                  <a:srgbClr val="000000"/>
                </a:solidFill>
              </a:rPr>
              <a:t> into </a:t>
            </a:r>
            <a:r>
              <a:rPr lang="en-US" sz="1800" dirty="0" err="1">
                <a:solidFill>
                  <a:srgbClr val="000000"/>
                </a:solidFill>
              </a:rPr>
              <a:t>Kodethon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amd</a:t>
            </a:r>
            <a:r>
              <a:rPr lang="en-US" sz="1800" dirty="0">
                <a:solidFill>
                  <a:srgbClr val="000000"/>
                </a:solidFill>
              </a:rPr>
              <a:t> IDEs like Visual Studio.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Adapt compiler error messages to user proficiency.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6326-C286-4A4A-9BF1-B47F5AC9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05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825-8867-964B-B51E-BB9F2D4E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3B00AC-1288-B446-B49A-A34F1E2D24A4}"/>
              </a:ext>
            </a:extLst>
          </p:cNvPr>
          <p:cNvGraphicFramePr/>
          <p:nvPr/>
        </p:nvGraphicFramePr>
        <p:xfrm>
          <a:off x="590550" y="1865085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2F593-16C2-2341-97E8-4DE44A8E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620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825-8867-964B-B51E-BB9F2D4E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3B00AC-1288-B446-B49A-A34F1E2D24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9114507"/>
              </p:ext>
            </p:extLst>
          </p:nvPr>
        </p:nvGraphicFramePr>
        <p:xfrm>
          <a:off x="590550" y="1865085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BD7A0A7-02B6-1E45-BE32-8B52531F01A7}"/>
              </a:ext>
            </a:extLst>
          </p:cNvPr>
          <p:cNvSpPr/>
          <p:nvPr/>
        </p:nvSpPr>
        <p:spPr>
          <a:xfrm>
            <a:off x="871653" y="1628778"/>
            <a:ext cx="2352907" cy="4441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09C921-E55E-BB42-8122-A3514606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5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47"/>
    </mc:Choice>
    <mc:Fallback>
      <p:transition spd="slow" advTm="50147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ADA3-D820-7643-8AE8-8017C42A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 the Lexical Distinguishability of Source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DAB9-E19D-7F45-B164-FF5C9AED5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42" y="965198"/>
            <a:ext cx="203095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Collaborators: </a:t>
            </a:r>
          </a:p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Dong </a:t>
            </a:r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Qiu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(Huawei), </a:t>
            </a:r>
          </a:p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You Zhou (Facebook), </a:t>
            </a:r>
          </a:p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Earl Barr (UCL),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Zhendong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Su (UC Davis).</a:t>
            </a:r>
          </a:p>
          <a:p>
            <a:pPr algn="r"/>
            <a:r>
              <a:rPr lang="en-US" sz="1700" i="1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Gold Medal at ACM Student Research Competition @ OOPSLA 2014.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FB80B-C5EE-9245-973B-9E461BB7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"/>
    </mc:Choice>
    <mc:Fallback>
      <p:transition spd="slow" advTm="254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287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B5D4D0-CEBD-2148-ACD6-0BDD57F9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12488"/>
            <a:ext cx="2174391" cy="4363844"/>
          </a:xfrm>
        </p:spPr>
        <p:txBody>
          <a:bodyPr anchor="t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Motivation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22092E-4B75-F443-AEE5-AC912C355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5641" y="1412489"/>
            <a:ext cx="2570462" cy="4363844"/>
          </a:xfrm>
        </p:spPr>
        <p:txBody>
          <a:bodyPr>
            <a:normAutofit/>
          </a:bodyPr>
          <a:lstStyle/>
          <a:p>
            <a:pPr fontAlgn="base"/>
            <a:r>
              <a:rPr lang="en-US" sz="1700"/>
              <a:t>In a natural language </a:t>
            </a:r>
            <a:r>
              <a:rPr lang="en-US" sz="1700" b="1"/>
              <a:t>sentence</a:t>
            </a:r>
            <a:r>
              <a:rPr lang="en-US" sz="1700"/>
              <a:t>, some </a:t>
            </a:r>
            <a:r>
              <a:rPr lang="en-US" sz="1700" b="1"/>
              <a:t>words</a:t>
            </a:r>
            <a:r>
              <a:rPr lang="en-US" sz="1700"/>
              <a:t> are more </a:t>
            </a:r>
            <a:r>
              <a:rPr lang="en-US" sz="1700" b="1"/>
              <a:t>important</a:t>
            </a:r>
            <a:r>
              <a:rPr lang="en-US" sz="1700"/>
              <a:t> to its meaning than others.  </a:t>
            </a:r>
          </a:p>
          <a:p>
            <a:pPr lvl="1" fontAlgn="base"/>
            <a:r>
              <a:rPr lang="en-US" sz="1700"/>
              <a:t>“My </a:t>
            </a:r>
            <a:r>
              <a:rPr lang="en-US" sz="1700" b="1"/>
              <a:t>backpack</a:t>
            </a:r>
            <a:r>
              <a:rPr lang="en-US" sz="1700"/>
              <a:t> is very </a:t>
            </a:r>
            <a:r>
              <a:rPr lang="en-US" sz="1700" b="1"/>
              <a:t>heavy</a:t>
            </a:r>
            <a:r>
              <a:rPr lang="en-US" sz="1700"/>
              <a:t>.”</a:t>
            </a:r>
          </a:p>
          <a:p>
            <a:pPr lvl="1" fontAlgn="base"/>
            <a:r>
              <a:rPr lang="en-US" sz="1700"/>
              <a:t>“There is a lot of </a:t>
            </a:r>
            <a:r>
              <a:rPr lang="en-US" sz="1700" b="1"/>
              <a:t>smoke</a:t>
            </a:r>
            <a:r>
              <a:rPr lang="en-US" sz="1700"/>
              <a:t> </a:t>
            </a:r>
            <a:r>
              <a:rPr lang="en-US" sz="1700" b="1"/>
              <a:t>outside</a:t>
            </a:r>
            <a:r>
              <a:rPr lang="en-US" sz="1700"/>
              <a:t>.”</a:t>
            </a:r>
          </a:p>
          <a:p>
            <a:pPr fontAlgn="base"/>
            <a:r>
              <a:rPr lang="en-US" sz="1700"/>
              <a:t>From a few </a:t>
            </a:r>
            <a:r>
              <a:rPr lang="en-US" sz="1700" b="1"/>
              <a:t>distinctive</a:t>
            </a:r>
            <a:r>
              <a:rPr lang="en-US" sz="1700"/>
              <a:t> </a:t>
            </a:r>
            <a:r>
              <a:rPr lang="en-US" sz="1700" b="1"/>
              <a:t>words</a:t>
            </a:r>
            <a:r>
              <a:rPr lang="en-US" sz="1700"/>
              <a:t>, we can often </a:t>
            </a:r>
            <a:r>
              <a:rPr lang="en-US" sz="1700" b="1"/>
              <a:t>guess</a:t>
            </a:r>
            <a:r>
              <a:rPr lang="en-US" sz="1700"/>
              <a:t> the </a:t>
            </a:r>
            <a:r>
              <a:rPr lang="en-US" sz="1700" b="1"/>
              <a:t>meaning</a:t>
            </a:r>
            <a:r>
              <a:rPr lang="en-US" sz="1700"/>
              <a:t> of the original sentence.</a:t>
            </a:r>
          </a:p>
          <a:p>
            <a:pPr lvl="1" fontAlgn="base"/>
            <a:r>
              <a:rPr lang="en-US" sz="1700" u="sng"/>
              <a:t>I</a:t>
            </a:r>
            <a:r>
              <a:rPr lang="en-US" sz="1700"/>
              <a:t> </a:t>
            </a:r>
            <a:r>
              <a:rPr lang="en-US" sz="1700" b="1"/>
              <a:t>enjoy</a:t>
            </a:r>
            <a:r>
              <a:rPr lang="en-US" sz="1700"/>
              <a:t> </a:t>
            </a:r>
            <a:r>
              <a:rPr lang="en-US" sz="1700" b="1"/>
              <a:t>rainy</a:t>
            </a:r>
            <a:r>
              <a:rPr lang="en-US" sz="1700"/>
              <a:t> </a:t>
            </a:r>
            <a:r>
              <a:rPr lang="en-US" sz="1700" u="sng"/>
              <a:t>days</a:t>
            </a:r>
            <a:r>
              <a:rPr lang="en-US" sz="1700"/>
              <a:t>.</a:t>
            </a:r>
          </a:p>
          <a:p>
            <a:pPr lvl="1" fontAlgn="base"/>
            <a:r>
              <a:rPr lang="en-US" sz="1700" u="sng"/>
              <a:t>They</a:t>
            </a:r>
            <a:r>
              <a:rPr lang="en-US" sz="1700"/>
              <a:t> </a:t>
            </a:r>
            <a:r>
              <a:rPr lang="en-US" sz="1700" b="1"/>
              <a:t>enjoy</a:t>
            </a:r>
            <a:r>
              <a:rPr lang="en-US" sz="1700"/>
              <a:t> </a:t>
            </a:r>
            <a:r>
              <a:rPr lang="en-US" sz="1700" u="sng"/>
              <a:t>the </a:t>
            </a:r>
            <a:r>
              <a:rPr lang="en-US" sz="1700" b="1"/>
              <a:t>rainy</a:t>
            </a:r>
            <a:r>
              <a:rPr lang="en-US" sz="1700"/>
              <a:t> </a:t>
            </a:r>
            <a:r>
              <a:rPr lang="en-US" sz="1700" u="sng"/>
              <a:t>season</a:t>
            </a:r>
            <a:r>
              <a:rPr lang="en-US" sz="1700"/>
              <a:t>.</a:t>
            </a: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403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DF022A-6290-1946-928F-E486B5BC8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703" y="1412489"/>
            <a:ext cx="2398275" cy="4363844"/>
          </a:xfrm>
        </p:spPr>
        <p:txBody>
          <a:bodyPr>
            <a:normAutofit/>
          </a:bodyPr>
          <a:lstStyle/>
          <a:p>
            <a:r>
              <a:rPr lang="en-US" sz="1400"/>
              <a:t>Sloppy Programming</a:t>
            </a:r>
          </a:p>
          <a:p>
            <a:pPr lvl="1"/>
            <a:r>
              <a:rPr lang="en-US" sz="1400"/>
              <a:t>Little et al., ASE, 2007</a:t>
            </a:r>
          </a:p>
          <a:p>
            <a:pPr lvl="1"/>
            <a:r>
              <a:rPr lang="en-US" sz="1400"/>
              <a:t>Write a few key words, “list add”.</a:t>
            </a:r>
          </a:p>
          <a:p>
            <a:pPr lvl="1"/>
            <a:r>
              <a:rPr lang="en-US" sz="1400"/>
              <a:t>Synthesize rest of code.</a:t>
            </a:r>
          </a:p>
          <a:p>
            <a:r>
              <a:rPr lang="en-US" sz="1400"/>
              <a:t>SmartSynth</a:t>
            </a:r>
          </a:p>
          <a:p>
            <a:pPr lvl="1"/>
            <a:r>
              <a:rPr lang="en-US" sz="1400"/>
              <a:t>Le et al., MobiSys, 2013.</a:t>
            </a:r>
          </a:p>
          <a:p>
            <a:pPr lvl="1"/>
            <a:r>
              <a:rPr lang="en-US" sz="1400"/>
              <a:t>Keywords to TouchDevelop Scripts.</a:t>
            </a:r>
          </a:p>
          <a:p>
            <a:r>
              <a:rPr lang="en-US" sz="1400"/>
              <a:t>Code Search</a:t>
            </a:r>
          </a:p>
          <a:p>
            <a:pPr lvl="1"/>
            <a:r>
              <a:rPr lang="en-US" sz="1400"/>
              <a:t>“</a:t>
            </a:r>
            <a:r>
              <a:rPr lang="en-US" sz="1400" i="1"/>
              <a:t>What should I type to find the code I want?</a:t>
            </a:r>
            <a:r>
              <a:rPr lang="en-US" sz="1400"/>
              <a:t>” </a:t>
            </a:r>
          </a:p>
          <a:p>
            <a:pPr marL="457200" lvl="1" indent="0">
              <a:buNone/>
            </a:pPr>
            <a:endParaRPr lang="en-US" sz="1400"/>
          </a:p>
          <a:p>
            <a:endParaRPr lang="en-US" sz="14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D1AA3-67F9-D54F-9B5A-BD3A26B5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3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"/>
    </mc:Choice>
    <mc:Fallback>
      <p:transition spd="slow" advTm="12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7D1B9-DB41-4542-9463-E1F80067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Engineer Labor Market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E94EA3E-3865-8B4B-BB5B-97D67B80B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300" kern="1200">
                <a:solidFill>
                  <a:srgbClr val="518CCF"/>
                </a:solidFill>
                <a:latin typeface="+mn-lt"/>
                <a:ea typeface="+mn-ea"/>
                <a:cs typeface="+mn-cs"/>
              </a:rPr>
              <a:t>Source: https://www.bls.gov/ooh/computer-and-information-technology/software-developers.htm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C409C4E-8DF3-7142-9820-2912D86BE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1001" b="1"/>
          <a:stretch/>
        </p:blipFill>
        <p:spPr>
          <a:xfrm>
            <a:off x="553709" y="307731"/>
            <a:ext cx="7995257" cy="399763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D7BEC68-1AB2-7341-BC8E-54CB4D68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4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24"/>
    </mc:Choice>
    <mc:Fallback>
      <p:transition spd="slow" advTm="32424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FA5CF9-4A33-334C-B6FF-CB8187E3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The Wheat and Chaff Hypothesis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98640D-AD87-4E2E-980D-DEF26C30CF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655326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E0897-6102-DB4E-8468-A47678F7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7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"/>
    </mc:Choice>
    <mc:Fallback>
      <p:transition spd="slow" advTm="125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04287-71D4-1540-B9B9-824331E4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3429D-A2B2-C840-B08A-DA33AA519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n-US" sz="2100">
                <a:solidFill>
                  <a:srgbClr val="000000"/>
                </a:solidFill>
              </a:rPr>
              <a:t>In source code:</a:t>
            </a:r>
          </a:p>
          <a:p>
            <a:pPr lvl="1"/>
            <a:r>
              <a:rPr lang="en-US" sz="2100">
                <a:solidFill>
                  <a:srgbClr val="000000"/>
                </a:solidFill>
              </a:rPr>
              <a:t>What is wheat?</a:t>
            </a:r>
          </a:p>
          <a:p>
            <a:pPr lvl="1"/>
            <a:r>
              <a:rPr lang="en-US" sz="2100">
                <a:solidFill>
                  <a:srgbClr val="000000"/>
                </a:solidFill>
              </a:rPr>
              <a:t>What is chaff?</a:t>
            </a:r>
          </a:p>
          <a:p>
            <a:pPr lvl="1"/>
            <a:r>
              <a:rPr lang="en-US" sz="2100">
                <a:solidFill>
                  <a:srgbClr val="000000"/>
                </a:solidFill>
              </a:rPr>
              <a:t>How do we separate them?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EED79-E523-D045-926D-629FE5CB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3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"/>
    </mc:Choice>
    <mc:Fallback>
      <p:transition spd="slow" advTm="58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56FF-45DE-4545-85FC-786C9546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Bag-of-Words Model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1C96BE-C1B9-4D8C-B749-40262699F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85625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19C7F-6D6E-204A-880D-13B993B1C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6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"/>
    </mc:Choice>
    <mc:Fallback>
      <p:transition spd="slow" advTm="326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68E4-83D5-AB4C-9C39-BEEC9740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Example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BA8DF0-E911-BC4A-B0FB-4C71C85D90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8332" y="1825625"/>
            <a:ext cx="3646835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113866-1DD9-C744-A46F-DED77CC44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29150" y="3100402"/>
            <a:ext cx="3886200" cy="1801783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9DD14-0E3A-BE4F-9B15-5F0AC0AE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4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"/>
    </mc:Choice>
    <mc:Fallback>
      <p:transition spd="slow" advTm="134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C375-BB6E-F74C-BCA8-562EDE6A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Distinguishable Code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2">
                <a:extLst>
                  <a:ext uri="{FF2B5EF4-FFF2-40B4-BE49-F238E27FC236}">
                    <a16:creationId xmlns:a16="http://schemas.microsoft.com/office/drawing/2014/main" id="{F372F6F0-7008-4BB2-A4FA-45F5D2B0514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81364374"/>
                  </p:ext>
                </p:extLst>
              </p:nvPr>
            </p:nvGraphicFramePr>
            <p:xfrm>
              <a:off x="628650" y="1825625"/>
              <a:ext cx="78867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5" name="Content Placeholder 2">
                <a:extLst>
                  <a:ext uri="{FF2B5EF4-FFF2-40B4-BE49-F238E27FC236}">
                    <a16:creationId xmlns:a16="http://schemas.microsoft.com/office/drawing/2014/main" id="{F372F6F0-7008-4BB2-A4FA-45F5D2B0514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81364374"/>
                  </p:ext>
                </p:extLst>
              </p:nvPr>
            </p:nvGraphicFramePr>
            <p:xfrm>
              <a:off x="628650" y="1825625"/>
              <a:ext cx="78867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55792-EE26-0147-9496-80870C8A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8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"/>
    </mc:Choice>
    <mc:Fallback>
      <p:transition spd="slow" advTm="199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48F432-9BEC-5F42-B93E-6B181B6C8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</a:rPr>
              <a:t>The MINSET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C0877C-69BB-7F42-BF51-9041311A5D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4419" y="3092970"/>
                <a:ext cx="7375161" cy="2693976"/>
              </a:xfrm>
            </p:spPr>
            <p:txBody>
              <a:bodyPr>
                <a:normAutofit/>
              </a:bodyPr>
              <a:lstStyle/>
              <a:p>
                <a:r>
                  <a:rPr lang="en-US" sz="1700">
                    <a:solidFill>
                      <a:srgbClr val="000000"/>
                    </a:solidFill>
                  </a:rPr>
                  <a:t>Given a finite set S, and a finite collection of finite sets Coll, find a minimum distinguishing subset (minset) S* of S.</a:t>
                </a:r>
              </a:p>
              <a:p>
                <a:r>
                  <a:rPr lang="en-US" sz="1700">
                    <a:solidFill>
                      <a:srgbClr val="000000"/>
                    </a:solidFill>
                  </a:rPr>
                  <a:t>Plain English: We want to find the smallest distinguishing subset of a function.</a:t>
                </a:r>
              </a:p>
              <a:p>
                <a:r>
                  <a:rPr lang="en-US" sz="1700">
                    <a:solidFill>
                      <a:srgbClr val="000000"/>
                    </a:solidFill>
                  </a:rPr>
                  <a:t>Example:</a:t>
                </a:r>
              </a:p>
              <a:p>
                <a:pPr lvl="1"/>
                <a:r>
                  <a:rPr lang="en-US" sz="1700">
                    <a:solidFill>
                      <a:srgbClr val="000000"/>
                    </a:solidFill>
                  </a:rPr>
                  <a:t>Let S1 = {a,b,c,e}, S2 = {a,c}, S3 = {b,c,d}, S4 = {a,d,e}.</a:t>
                </a:r>
              </a:p>
              <a:p>
                <a:pPr lvl="1"/>
                <a:r>
                  <a:rPr lang="en-US" sz="1700">
                    <a:solidFill>
                      <a:srgbClr val="000000"/>
                    </a:solidFill>
                  </a:rPr>
                  <a:t>MINSET(S1, {S2, S3, S4}) = {a,b}.</a:t>
                </a:r>
              </a:p>
              <a:p>
                <a:pPr lvl="1"/>
                <a:r>
                  <a:rPr lang="en-US" sz="1700">
                    <a:solidFill>
                      <a:srgbClr val="000000"/>
                    </a:solidFill>
                  </a:rPr>
                  <a:t>MINSET(S2, {S1, S3, S4}) = </a:t>
                </a:r>
                <a14:m>
                  <m:oMath xmlns:m="http://schemas.openxmlformats.org/officeDocument/2006/math">
                    <m:r>
                      <a:rPr lang="en-US"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1700">
                  <a:solidFill>
                    <a:srgbClr val="000000"/>
                  </a:solidFill>
                </a:endParaRPr>
              </a:p>
              <a:p>
                <a:pPr lvl="1"/>
                <a:r>
                  <a:rPr lang="en-US" sz="1700">
                    <a:solidFill>
                      <a:srgbClr val="000000"/>
                    </a:solidFill>
                  </a:rPr>
                  <a:t>MINSET(S3, {S1, S2, S4}) = {b,c}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C0877C-69BB-7F42-BF51-9041311A5D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4419" y="3092970"/>
                <a:ext cx="7375161" cy="2693976"/>
              </a:xfrm>
              <a:blipFill>
                <a:blip r:embed="rId3"/>
                <a:stretch>
                  <a:fillRect l="-344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10756-3822-BE40-B439-43450CDB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"/>
    </mc:Choice>
    <mc:Fallback>
      <p:transition spd="slow" advTm="53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8D01-C24C-FD4E-A380-8D53A567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7D55D-B639-8C44-BE27-321A18B88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Theorem: </a:t>
            </a:r>
          </a:p>
          <a:p>
            <a:pPr lvl="1"/>
            <a:r>
              <a:rPr lang="en-US" dirty="0"/>
              <a:t>MINSET is NP-hard.</a:t>
            </a:r>
          </a:p>
          <a:p>
            <a:r>
              <a:rPr lang="en-US" dirty="0"/>
              <a:t>Proof Sketch:</a:t>
            </a:r>
          </a:p>
          <a:p>
            <a:pPr lvl="1"/>
            <a:r>
              <a:rPr lang="en-US" dirty="0"/>
              <a:t>Reduce HITTING-SET to MINSET.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42CA5-CEE7-FC4B-B355-DB835551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8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"/>
    </mc:Choice>
    <mc:Fallback>
      <p:transition spd="slow" advTm="15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423EE-82E2-8146-807B-1095F8DE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rgbClr val="FFFFFF"/>
                </a:solidFill>
              </a:rPr>
              <a:t>The Minset Algorithm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1B08B5-EF42-5C4D-BF03-190C24877F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0030" y="726039"/>
            <a:ext cx="4091937" cy="316102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1B1879-8D18-014B-AEB4-F0B3D7E1C5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12032" y="899946"/>
            <a:ext cx="4091938" cy="28132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890B8-C362-0746-828C-265C1CFF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1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"/>
    </mc:Choice>
    <mc:Fallback>
      <p:transition spd="slow" advTm="109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EDA2-7980-FF41-B4B6-4EB116FF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Research Questions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AE8107-1E40-4F90-A68D-A5B6498F5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86185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F0623C-BCC4-F340-9C6F-C20AE461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2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"/>
    </mc:Choice>
    <mc:Fallback>
      <p:transition spd="slow" advTm="14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>
            <a:extLst>
              <a:ext uri="{FF2B5EF4-FFF2-40B4-BE49-F238E27FC236}">
                <a16:creationId xmlns:a16="http://schemas.microsoft.com/office/drawing/2014/main" id="{A0BF428C-DA8B-4D99-9930-18F7F91D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600" y="1690688"/>
            <a:ext cx="5487708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37">
            <a:extLst>
              <a:ext uri="{FF2B5EF4-FFF2-40B4-BE49-F238E27FC236}">
                <a16:creationId xmlns:a16="http://schemas.microsoft.com/office/drawing/2014/main" id="{A03E2379-8871-408A-95CE-7AAE8FA53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309" y="1691164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43F68-A49F-724C-B6D8-B2FC1A37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Empirical Setup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7C08-F01C-AF42-BCA4-6B3AD2E77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015406"/>
            <a:ext cx="3823334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F"/>
                </a:solidFill>
              </a:rPr>
              <a:t>A popular programming language, Java.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F"/>
                </a:solidFill>
              </a:rPr>
              <a:t>Most popular projects in open-source repositories.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F"/>
                </a:solidFill>
              </a:rPr>
              <a:t>Large Corpus (100M LOC)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F"/>
                </a:solidFill>
              </a:rPr>
              <a:t>Large Universe of Methods (1.9M)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0D68744-2F51-4243-9957-45E699F4B90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894172" y="2205387"/>
            <a:ext cx="3124735" cy="1359259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919209-75E1-6A44-A4C2-BE51DAD26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1600" y="4338092"/>
            <a:ext cx="3837308" cy="1640449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29BD583-DD5A-DF44-891C-3D9D0610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2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"/>
    </mc:Choice>
    <mc:Fallback>
      <p:transition spd="slow" advTm="12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7D1B9-DB41-4542-9463-E1F80067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Engineer Scarcity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7040-26DE-2E41-9D49-A2CD84E65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100" kern="1200">
                <a:solidFill>
                  <a:srgbClr val="DCA700"/>
                </a:solidFill>
                <a:latin typeface="+mn-lt"/>
                <a:ea typeface="+mn-ea"/>
                <a:cs typeface="+mn-cs"/>
              </a:rPr>
              <a:t>Source: https://www.economicmodeling.com/2017/06/01/labor-market-supply-demand-software-developers/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B3684F-3CBE-0340-8BA7-7521A26DF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30" y="1293392"/>
            <a:ext cx="8622615" cy="20263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4E341-0170-6F4D-9E6E-3FA5A9E9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3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49"/>
    </mc:Choice>
    <mc:Fallback>
      <p:transition spd="slow" advTm="20949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8C479-2771-C343-9636-57A8F4AF9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Lexicons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7DA266-B0A4-E447-9F8D-0C5879F72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646697"/>
            <a:ext cx="8622615" cy="331970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ECB76-C8F6-4E44-B3F1-D2DE942D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8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"/>
    </mc:Choice>
    <mc:Fallback>
      <p:transition spd="slow" advTm="131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4C1CFD-C4F3-D640-B80F-E11687C3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RQ1: How many units of code are lexically distinguishable?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FA98B2-888F-0B4E-928D-126BBDDD9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Over LEX, 91% are distinguishable.  LTT is too coarse.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639AF2-1E95-3648-861D-05C6B39E0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2216" y="307731"/>
            <a:ext cx="5158242" cy="39976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3D4A1-D301-3040-B01D-43E667BF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"/>
    </mc:Choice>
    <mc:Fallback>
      <p:transition spd="slow" advTm="15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4806D3-82C5-A64C-87F3-A1A45720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RQ2: How much of code is needed to distinguish?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54F765-05B7-6046-B41F-E794E457D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Over LEX, 96% is chaff.  Mean </a:t>
            </a:r>
            <a:r>
              <a:rPr lang="en-US" sz="17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Minset</a:t>
            </a:r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size is 1.56 words.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97F04E-2FF8-864E-8F37-BF0138175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30" y="377240"/>
            <a:ext cx="8622615" cy="38586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41FEE-1A6E-7249-8E23-70981B9F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"/>
    </mc:Choice>
    <mc:Fallback>
      <p:transition spd="slow" advTm="127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AE3F5-74D2-1847-A859-FD2BFE31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RQ3: What is a natural, minimal lexicon?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4B0413-1D50-404F-AE9A-1754A9244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525" r="1" b="1"/>
          <a:stretch/>
        </p:blipFill>
        <p:spPr>
          <a:xfrm>
            <a:off x="712590" y="1231106"/>
            <a:ext cx="4455801" cy="345725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64BAAD-3A28-BF4C-9790-85D6E919D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MIN4 is good in that </a:t>
            </a:r>
          </a:p>
          <a:p>
            <a:pPr marL="571500" lvl="1" indent="-228600">
              <a:buFont typeface="Arial" panose="020B0604020202020204" pitchFamily="34" charset="0"/>
              <a:buChar char="•"/>
            </a:pPr>
            <a:r>
              <a:rPr lang="en-US" sz="1700"/>
              <a:t>methods are still distinguishable (44.79%), and </a:t>
            </a:r>
          </a:p>
          <a:p>
            <a:pPr marL="571500" lvl="1" indent="-228600">
              <a:buFont typeface="Arial" panose="020B0604020202020204" pitchFamily="34" charset="0"/>
              <a:buChar char="•"/>
            </a:pPr>
            <a:r>
              <a:rPr lang="en-US" sz="1700"/>
              <a:t>minsets are still small (3.06%).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With multiplicity and no abnormally large methods, 61.74% distinguishability.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F3A0-F0CC-9641-A505-78E04091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0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"/>
    </mc:Choice>
    <mc:Fallback>
      <p:transition spd="slow" advTm="71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AAAB-7252-0549-B06E-7BBD0FA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Summary and Future Work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BE5E25F1-3A2D-4C8B-87F7-483F58D9F1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13622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E49D12-C375-2843-A606-4772A99D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0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"/>
    </mc:Choice>
    <mc:Fallback>
      <p:transition spd="slow" advTm="163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41FC4-31EF-DE4D-A6C2-FB6A0ED1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Lot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BD84D-2636-F94E-A194-4AF9F6958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Slides and content I do not want to show.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1F024-C384-634D-8E62-59E3B3490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64" y="5616498"/>
            <a:ext cx="1841500" cy="50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33231-4059-6B47-A8B5-CED96953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21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11BA-9E52-484C-82CF-51A5D5B3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Journey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2175308-BA08-A745-8D1B-DBADCCCAD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185877"/>
              </p:ext>
            </p:extLst>
          </p:nvPr>
        </p:nvGraphicFramePr>
        <p:xfrm>
          <a:off x="1524000" y="169068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3026F-491E-934F-9E4F-DCF257C8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412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040A-1A34-EE4F-82F9-1A37D72D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Ph.D. Projects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AC92849-DB60-4C46-B8DE-3310EF6D4E5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70192968"/>
              </p:ext>
            </p:extLst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F0A45D-C148-A54F-B062-6043A1808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5031953" y="524867"/>
            <a:ext cx="4112047" cy="580826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62175-DC63-D441-ADD3-3E98592C0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1952" y="524868"/>
            <a:ext cx="4112047" cy="5263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EB8EA-65A8-2E48-A783-6F160C63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249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040A-1A34-EE4F-82F9-1A37D72D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Ph.D. Projects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AC92849-DB60-4C46-B8DE-3310EF6D4E5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3624009"/>
              </p:ext>
            </p:extLst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F0A45D-C148-A54F-B062-6043A1808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5031953" y="1449659"/>
            <a:ext cx="4087334" cy="409471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DE9336-40F7-DA48-BAA6-C4C149DC4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1953" y="685993"/>
            <a:ext cx="4112047" cy="7636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A60C1-F64E-4145-8E8B-DC619CA5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697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040A-1A34-EE4F-82F9-1A37D72D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Ph.D. Projects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AC92849-DB60-4C46-B8DE-3310EF6D4E5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31784409"/>
              </p:ext>
            </p:extLst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F0A45D-C148-A54F-B062-6043A1808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953896" y="1825625"/>
            <a:ext cx="4182181" cy="3444148"/>
          </a:xfr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86FFA48-837D-8F4E-8FA5-02D9E3984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091261"/>
              </p:ext>
            </p:extLst>
          </p:nvPr>
        </p:nvGraphicFramePr>
        <p:xfrm>
          <a:off x="3310966" y="5188724"/>
          <a:ext cx="2846814" cy="85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85D6D-2A82-344C-8F1C-5798A2CC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5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45A51-27E1-A345-AA6A-2A019EC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Engineer Scarcity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C5B60-EBC2-774F-95AB-8A7C3BEB9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1200" kern="1200" dirty="0">
                <a:solidFill>
                  <a:srgbClr val="C80C00"/>
                </a:solidFill>
                <a:latin typeface="+mn-lt"/>
                <a:ea typeface="+mn-ea"/>
                <a:cs typeface="+mn-cs"/>
              </a:rPr>
              <a:t>Source: https://</a:t>
            </a:r>
            <a:r>
              <a:rPr lang="en-US" sz="1200" kern="1200" dirty="0" err="1">
                <a:solidFill>
                  <a:srgbClr val="C80C00"/>
                </a:solidFill>
                <a:latin typeface="+mn-lt"/>
                <a:ea typeface="+mn-ea"/>
                <a:cs typeface="+mn-cs"/>
              </a:rPr>
              <a:t>cacm.acm.org</a:t>
            </a:r>
            <a:r>
              <a:rPr lang="en-US" sz="1200" kern="1200" dirty="0">
                <a:solidFill>
                  <a:srgbClr val="C80C00"/>
                </a:solidFill>
                <a:latin typeface="+mn-lt"/>
                <a:ea typeface="+mn-ea"/>
                <a:cs typeface="+mn-cs"/>
              </a:rPr>
              <a:t>/blogs/blog-</a:t>
            </a:r>
            <a:r>
              <a:rPr lang="en-US" sz="1200" kern="1200" dirty="0" err="1">
                <a:solidFill>
                  <a:srgbClr val="C80C00"/>
                </a:solidFill>
                <a:latin typeface="+mn-lt"/>
                <a:ea typeface="+mn-ea"/>
                <a:cs typeface="+mn-cs"/>
              </a:rPr>
              <a:t>cacm</a:t>
            </a:r>
            <a:r>
              <a:rPr lang="en-US" sz="1200" kern="1200" dirty="0">
                <a:solidFill>
                  <a:srgbClr val="C80C00"/>
                </a:solidFill>
                <a:latin typeface="+mn-lt"/>
                <a:ea typeface="+mn-ea"/>
                <a:cs typeface="+mn-cs"/>
              </a:rPr>
              <a:t>/180053-computing-is-the-safe-stem-career-choice-today/</a:t>
            </a:r>
            <a:r>
              <a:rPr lang="en-US" sz="1200" kern="1200" dirty="0" err="1">
                <a:solidFill>
                  <a:srgbClr val="C80C00"/>
                </a:solidFill>
                <a:latin typeface="+mn-lt"/>
                <a:ea typeface="+mn-ea"/>
                <a:cs typeface="+mn-cs"/>
              </a:rPr>
              <a:t>fulltext</a:t>
            </a:r>
            <a:endParaRPr lang="en-US" sz="1200" kern="1200" dirty="0">
              <a:solidFill>
                <a:srgbClr val="C80C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6DAE74-9B8F-834D-ABF6-957D58FD1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4064" y="307731"/>
            <a:ext cx="7614546" cy="39976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31AAC-125D-8F45-9986-2EA93D94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27"/>
    </mc:Choice>
    <mc:Fallback>
      <p:transition spd="slow" advTm="1882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89A11-232F-D04B-9CCF-EA48C120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Engineer Scarcity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CF7C8B-93B5-D541-B4AD-C690BB1F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1200" kern="1200" dirty="0">
                <a:solidFill>
                  <a:srgbClr val="FF9C00"/>
                </a:solidFill>
                <a:latin typeface="+mn-lt"/>
                <a:ea typeface="+mn-ea"/>
                <a:cs typeface="+mn-cs"/>
              </a:rPr>
              <a:t>Source: https://</a:t>
            </a:r>
            <a:r>
              <a:rPr lang="en-US" sz="1200" kern="1200" dirty="0" err="1">
                <a:solidFill>
                  <a:srgbClr val="FF9C00"/>
                </a:solidFill>
                <a:latin typeface="+mn-lt"/>
                <a:ea typeface="+mn-ea"/>
                <a:cs typeface="+mn-cs"/>
              </a:rPr>
              <a:t>cacm.acm.org</a:t>
            </a:r>
            <a:r>
              <a:rPr lang="en-US" sz="1200" kern="1200" dirty="0">
                <a:solidFill>
                  <a:srgbClr val="FF9C00"/>
                </a:solidFill>
                <a:latin typeface="+mn-lt"/>
                <a:ea typeface="+mn-ea"/>
                <a:cs typeface="+mn-cs"/>
              </a:rPr>
              <a:t>/blogs/blog-</a:t>
            </a:r>
            <a:r>
              <a:rPr lang="en-US" sz="1200" kern="1200" dirty="0" err="1">
                <a:solidFill>
                  <a:srgbClr val="FF9C00"/>
                </a:solidFill>
                <a:latin typeface="+mn-lt"/>
                <a:ea typeface="+mn-ea"/>
                <a:cs typeface="+mn-cs"/>
              </a:rPr>
              <a:t>cacm</a:t>
            </a:r>
            <a:r>
              <a:rPr lang="en-US" sz="1200" kern="1200" dirty="0">
                <a:solidFill>
                  <a:srgbClr val="FF9C00"/>
                </a:solidFill>
                <a:latin typeface="+mn-lt"/>
                <a:ea typeface="+mn-ea"/>
                <a:cs typeface="+mn-cs"/>
              </a:rPr>
              <a:t>/180053-computing-is-the-safe-stem-career-choice-today/</a:t>
            </a:r>
            <a:r>
              <a:rPr lang="en-US" sz="1200" kern="1200" dirty="0" err="1">
                <a:solidFill>
                  <a:srgbClr val="FF9C00"/>
                </a:solidFill>
                <a:latin typeface="+mn-lt"/>
                <a:ea typeface="+mn-ea"/>
                <a:cs typeface="+mn-cs"/>
              </a:rPr>
              <a:t>fulltext</a:t>
            </a:r>
            <a:endParaRPr lang="en-US" sz="1200" kern="1200" dirty="0">
              <a:solidFill>
                <a:srgbClr val="FF9C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E92449-0FA2-F34E-A1FB-A13D2DF4D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1227" y="307731"/>
            <a:ext cx="6500221" cy="39976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28E5B-7FBD-2D42-9E04-13DF183E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55"/>
    </mc:Choice>
    <mc:Fallback>
      <p:transition spd="slow" advTm="2635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FDCC9D3-C408-1E4B-B4EA-99FF06C329D6}">
  <we:reference id="wa104178141" version="3.10.0.52" store="en-US" storeType="OMEX"/>
  <we:alternateReferences>
    <we:reference id="wa104178141" version="3.10.0.52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1867</TotalTime>
  <Words>4654</Words>
  <Application>Microsoft Macintosh PowerPoint</Application>
  <PresentationFormat>On-screen Show (4:3)</PresentationFormat>
  <Paragraphs>785</Paragraphs>
  <Slides>79</Slides>
  <Notes>42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Calibri</vt:lpstr>
      <vt:lpstr>Calibri Light</vt:lpstr>
      <vt:lpstr>Cambria Math</vt:lpstr>
      <vt:lpstr>Helvetica</vt:lpstr>
      <vt:lpstr>Tw Cen MT</vt:lpstr>
      <vt:lpstr>Office Theme</vt:lpstr>
      <vt:lpstr>Minimizing Technical Barriers to Learning Programming</vt:lpstr>
      <vt:lpstr>About Me</vt:lpstr>
      <vt:lpstr>Lessons</vt:lpstr>
      <vt:lpstr>Motivation</vt:lpstr>
      <vt:lpstr>Software is an integral part of our lives.</vt:lpstr>
      <vt:lpstr>Software Engineer Labor Market</vt:lpstr>
      <vt:lpstr>Software Engineer Scarcity</vt:lpstr>
      <vt:lpstr>Software Engineer Scarcity</vt:lpstr>
      <vt:lpstr>Software Engineer Scarcity</vt:lpstr>
      <vt:lpstr>Rising Demand for CS Education</vt:lpstr>
      <vt:lpstr>Issues</vt:lpstr>
      <vt:lpstr>Programming is difficult.</vt:lpstr>
      <vt:lpstr>Programmer Experience</vt:lpstr>
      <vt:lpstr>How can we help people who are learning to program?</vt:lpstr>
      <vt:lpstr>Technical Barriers to Learning Programming</vt:lpstr>
      <vt:lpstr>This Talk</vt:lpstr>
      <vt:lpstr>Kodethon: University Student Adoption and Perceptions of a web IDE</vt:lpstr>
      <vt:lpstr>Motivation</vt:lpstr>
      <vt:lpstr>Challenges</vt:lpstr>
      <vt:lpstr>User Interface</vt:lpstr>
      <vt:lpstr>Architecture</vt:lpstr>
      <vt:lpstr>File System</vt:lpstr>
      <vt:lpstr>Program Execution</vt:lpstr>
      <vt:lpstr>Feature Highlights</vt:lpstr>
      <vt:lpstr>Deployment</vt:lpstr>
      <vt:lpstr>Adoption</vt:lpstr>
      <vt:lpstr>Survey</vt:lpstr>
      <vt:lpstr>Usage Insights</vt:lpstr>
      <vt:lpstr>Perceptions (Usefulness)</vt:lpstr>
      <vt:lpstr>Perceptions (Features)</vt:lpstr>
      <vt:lpstr>Adoption Factors</vt:lpstr>
      <vt:lpstr>Summary and Future Work</vt:lpstr>
      <vt:lpstr>This Talk</vt:lpstr>
      <vt:lpstr>CompAssist: Synthesizing Minimal Compilation Repair Examples</vt:lpstr>
      <vt:lpstr>Motivation</vt:lpstr>
      <vt:lpstr>Example</vt:lpstr>
      <vt:lpstr>Can’t we just write better error messages?</vt:lpstr>
      <vt:lpstr>Compiler Error Message Augmentation</vt:lpstr>
      <vt:lpstr>Compilation Repair Example</vt:lpstr>
      <vt:lpstr>Challenges</vt:lpstr>
      <vt:lpstr>Key Insight</vt:lpstr>
      <vt:lpstr>Fuzz</vt:lpstr>
      <vt:lpstr>Reduce</vt:lpstr>
      <vt:lpstr>Fuzz-and-Reduce</vt:lpstr>
      <vt:lpstr>Search Engine</vt:lpstr>
      <vt:lpstr>Evaluation</vt:lpstr>
      <vt:lpstr>Experimental Setup</vt:lpstr>
      <vt:lpstr>RQ1: What proportion of compiler errors are covered by the repair examples?</vt:lpstr>
      <vt:lpstr>RQ2: Do we generate a diverse collection of repair examples for each compiler error?</vt:lpstr>
      <vt:lpstr>RQ3: Are the generated compiler repair examples simple?</vt:lpstr>
      <vt:lpstr>User Study</vt:lpstr>
      <vt:lpstr>Example Task</vt:lpstr>
      <vt:lpstr>User Study Results</vt:lpstr>
      <vt:lpstr>Participant Feedback</vt:lpstr>
      <vt:lpstr>Summary and Future Work</vt:lpstr>
      <vt:lpstr>Thank you!</vt:lpstr>
      <vt:lpstr>This Talk</vt:lpstr>
      <vt:lpstr>On the Lexical Distinguishability of Source Code</vt:lpstr>
      <vt:lpstr>Motivation</vt:lpstr>
      <vt:lpstr>The Wheat and Chaff Hypothesis</vt:lpstr>
      <vt:lpstr>Problem Formulation</vt:lpstr>
      <vt:lpstr>Bag-of-Words Model</vt:lpstr>
      <vt:lpstr>Example</vt:lpstr>
      <vt:lpstr>Distinguishable Code</vt:lpstr>
      <vt:lpstr>The MINSET Problem</vt:lpstr>
      <vt:lpstr>Computational Complexity</vt:lpstr>
      <vt:lpstr>The Minset Algorithm</vt:lpstr>
      <vt:lpstr>Research Questions</vt:lpstr>
      <vt:lpstr>Empirical Setup</vt:lpstr>
      <vt:lpstr>Lexicons</vt:lpstr>
      <vt:lpstr>RQ1: How many units of code are lexically distinguishable?</vt:lpstr>
      <vt:lpstr>RQ2: How much of code is needed to distinguish?</vt:lpstr>
      <vt:lpstr>RQ3: What is a natural, minimal lexicon?</vt:lpstr>
      <vt:lpstr>Summary and Future Work</vt:lpstr>
      <vt:lpstr>Parking Lot</vt:lpstr>
      <vt:lpstr>My Journey</vt:lpstr>
      <vt:lpstr>Ph.D. Projects</vt:lpstr>
      <vt:lpstr>Ph.D. Projects</vt:lpstr>
      <vt:lpstr>Ph.D. Projects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Minimizing Technical Barriers to Learning Programming</dc:title>
  <dc:creator>Martin Velez</dc:creator>
  <cp:lastModifiedBy>Martin Velez</cp:lastModifiedBy>
  <cp:revision>116</cp:revision>
  <cp:lastPrinted>2018-08-07T03:41:37Z</cp:lastPrinted>
  <dcterms:created xsi:type="dcterms:W3CDTF">2018-08-07T03:11:14Z</dcterms:created>
  <dcterms:modified xsi:type="dcterms:W3CDTF">2018-08-08T10:25:25Z</dcterms:modified>
</cp:coreProperties>
</file>